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1" r:id="rId1"/>
  </p:sldMasterIdLst>
  <p:notesMasterIdLst>
    <p:notesMasterId r:id="rId14"/>
  </p:notesMasterIdLst>
  <p:sldIdLst>
    <p:sldId id="256" r:id="rId2"/>
    <p:sldId id="377" r:id="rId3"/>
    <p:sldId id="378" r:id="rId4"/>
    <p:sldId id="379" r:id="rId5"/>
    <p:sldId id="380" r:id="rId6"/>
    <p:sldId id="381" r:id="rId7"/>
    <p:sldId id="382" r:id="rId8"/>
    <p:sldId id="383" r:id="rId9"/>
    <p:sldId id="384" r:id="rId10"/>
    <p:sldId id="385" r:id="rId11"/>
    <p:sldId id="386" r:id="rId12"/>
    <p:sldId id="387" r:id="rId13"/>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1DB9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2DE63D5-997A-4646-A377-4702673A728D}" styleName="Style léger 2 - Accentuation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5DA37D80-6434-44D0-A028-1B22A696006F}" styleName="Style léger 3 - Accentuation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1FECB4D8-DB02-4DC6-A0A2-4F2EBAE1DC90}" styleName="Style moyen 1 - Accentuation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0505E3EF-67EA-436B-97B2-0124C06EBD24}" styleName="Style moyen 4 - Accentuation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0660B408-B3CF-4A94-85FC-2B1E0A45F4A2}" styleName="Style foncé 2 - Accentuation 1/Accentuation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5202B0CA-FC54-4496-8BCA-5EF66A818D29}" styleName="Style foncé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B301B821-A1FF-4177-AEE7-76D212191A09}" styleName="Style moyen 1 - Accentuation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0E3FDE45-AF77-4B5C-9715-49D594BDF05E}" styleName="Style léger 1 - Accentuation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8799B23B-EC83-4686-B30A-512413B5E67A}" styleName="Style léger 3 - Accentuation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BC89EF96-8CEA-46FF-86C4-4CE0E7609802}" styleName="Style léger 3 - Accentuation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D7AC3CCA-C797-4891-BE02-D94E43425B78}" styleName="Style moyen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7853C-536D-4A76-A0AE-DD22124D55A5}" styleName="Style à thème 1 - Accentuation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84E427A-3D55-4303-BF80-6455036E1DE7}" styleName="Style à thème 1 - Accentuation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588" autoAdjust="0"/>
    <p:restoredTop sz="94660"/>
  </p:normalViewPr>
  <p:slideViewPr>
    <p:cSldViewPr snapToGrid="0">
      <p:cViewPr varScale="1">
        <p:scale>
          <a:sx n="116" d="100"/>
          <a:sy n="116" d="100"/>
        </p:scale>
        <p:origin x="87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543B76D-BD27-1C4F-BD92-32AF09171356}" type="doc">
      <dgm:prSet loTypeId="urn:microsoft.com/office/officeart/2005/8/layout/radial5" loCatId="" qsTypeId="urn:microsoft.com/office/officeart/2005/8/quickstyle/simple4" qsCatId="simple" csTypeId="urn:microsoft.com/office/officeart/2005/8/colors/colorful3" csCatId="colorful" phldr="1"/>
      <dgm:spPr/>
      <dgm:t>
        <a:bodyPr/>
        <a:lstStyle/>
        <a:p>
          <a:endParaRPr lang="fr-FR"/>
        </a:p>
      </dgm:t>
    </dgm:pt>
    <dgm:pt modelId="{A1528A8F-B156-DB44-BD46-6BBB2B8A2598}">
      <dgm:prSet phldrT="[Texte]"/>
      <dgm:spPr/>
      <dgm:t>
        <a:bodyPr/>
        <a:lstStyle/>
        <a:p>
          <a:pPr rtl="1"/>
          <a:r>
            <a:rPr lang="ar-SA" dirty="0" smtClean="0">
              <a:latin typeface="Arial" charset="0"/>
              <a:ea typeface="Arial" charset="0"/>
              <a:cs typeface="Arial" charset="0"/>
            </a:rPr>
            <a:t>عدة التنزيل</a:t>
          </a:r>
          <a:endParaRPr lang="fr-FR" dirty="0">
            <a:latin typeface="Arial" charset="0"/>
            <a:ea typeface="Arial" charset="0"/>
            <a:cs typeface="Arial" charset="0"/>
          </a:endParaRPr>
        </a:p>
      </dgm:t>
    </dgm:pt>
    <dgm:pt modelId="{22269E79-65DB-B641-AE23-3A011BB104BA}" type="parTrans" cxnId="{26D45897-BB66-FB43-B29B-82CBEE5EBFD9}">
      <dgm:prSet/>
      <dgm:spPr/>
      <dgm:t>
        <a:bodyPr/>
        <a:lstStyle/>
        <a:p>
          <a:endParaRPr lang="fr-FR"/>
        </a:p>
      </dgm:t>
    </dgm:pt>
    <dgm:pt modelId="{75C379FD-4A60-E440-8D83-52524EF2DA83}" type="sibTrans" cxnId="{26D45897-BB66-FB43-B29B-82CBEE5EBFD9}">
      <dgm:prSet/>
      <dgm:spPr/>
      <dgm:t>
        <a:bodyPr/>
        <a:lstStyle/>
        <a:p>
          <a:endParaRPr lang="fr-FR"/>
        </a:p>
      </dgm:t>
    </dgm:pt>
    <dgm:pt modelId="{53358459-F7D6-A549-873D-CEBDEE4D4162}">
      <dgm:prSet phldrT="[Texte]"/>
      <dgm:spPr/>
      <dgm:t>
        <a:bodyPr/>
        <a:lstStyle/>
        <a:p>
          <a:pPr rtl="1"/>
          <a:r>
            <a:rPr lang="ar-SA" dirty="0" smtClean="0">
              <a:latin typeface="Arial" charset="0"/>
              <a:ea typeface="Arial" charset="0"/>
              <a:cs typeface="Arial" charset="0"/>
            </a:rPr>
            <a:t>دلائل للتوجيه</a:t>
          </a:r>
          <a:endParaRPr lang="fr-FR" dirty="0">
            <a:latin typeface="Arial" charset="0"/>
            <a:ea typeface="Arial" charset="0"/>
            <a:cs typeface="Arial" charset="0"/>
          </a:endParaRPr>
        </a:p>
      </dgm:t>
    </dgm:pt>
    <dgm:pt modelId="{FCF00264-6CF3-E14A-9351-DC879FE4B772}" type="parTrans" cxnId="{45BCF95D-22CB-A74E-A589-AD95BC4A6B5F}">
      <dgm:prSet/>
      <dgm:spPr/>
      <dgm:t>
        <a:bodyPr/>
        <a:lstStyle/>
        <a:p>
          <a:endParaRPr lang="fr-FR"/>
        </a:p>
      </dgm:t>
    </dgm:pt>
    <dgm:pt modelId="{4BEEF0DA-63AF-8241-A561-7E0C7E8D0AB7}" type="sibTrans" cxnId="{45BCF95D-22CB-A74E-A589-AD95BC4A6B5F}">
      <dgm:prSet/>
      <dgm:spPr/>
      <dgm:t>
        <a:bodyPr/>
        <a:lstStyle/>
        <a:p>
          <a:endParaRPr lang="fr-FR"/>
        </a:p>
      </dgm:t>
    </dgm:pt>
    <dgm:pt modelId="{F83DFF95-79B4-5244-B8CB-36C0DC6CE8C6}">
      <dgm:prSet phldrT="[Texte]"/>
      <dgm:spPr/>
      <dgm:t>
        <a:bodyPr/>
        <a:lstStyle/>
        <a:p>
          <a:pPr rtl="1"/>
          <a:r>
            <a:rPr lang="ar-SA" dirty="0" err="1" smtClean="0">
              <a:latin typeface="Arial" charset="0"/>
              <a:ea typeface="Arial" charset="0"/>
              <a:cs typeface="Arial" charset="0"/>
            </a:rPr>
            <a:t>مجزوءات</a:t>
          </a:r>
          <a:r>
            <a:rPr lang="ar-SA" dirty="0" smtClean="0">
              <a:latin typeface="Arial" charset="0"/>
              <a:ea typeface="Arial" charset="0"/>
              <a:cs typeface="Arial" charset="0"/>
            </a:rPr>
            <a:t> للتكوين</a:t>
          </a:r>
          <a:endParaRPr lang="fr-FR" dirty="0">
            <a:latin typeface="Arial" charset="0"/>
            <a:ea typeface="Arial" charset="0"/>
            <a:cs typeface="Arial" charset="0"/>
          </a:endParaRPr>
        </a:p>
      </dgm:t>
    </dgm:pt>
    <dgm:pt modelId="{7E3D47F9-2EC6-EE46-ACE9-AF356F63458B}" type="parTrans" cxnId="{F9E6632A-50C5-0C49-B965-452FBE4A594B}">
      <dgm:prSet/>
      <dgm:spPr/>
      <dgm:t>
        <a:bodyPr/>
        <a:lstStyle/>
        <a:p>
          <a:endParaRPr lang="fr-FR"/>
        </a:p>
      </dgm:t>
    </dgm:pt>
    <dgm:pt modelId="{489A5077-9D5B-4C45-B4EE-1EDF9897DAB5}" type="sibTrans" cxnId="{F9E6632A-50C5-0C49-B965-452FBE4A594B}">
      <dgm:prSet/>
      <dgm:spPr/>
      <dgm:t>
        <a:bodyPr/>
        <a:lstStyle/>
        <a:p>
          <a:endParaRPr lang="fr-FR"/>
        </a:p>
      </dgm:t>
    </dgm:pt>
    <dgm:pt modelId="{1CFE3FCA-86F3-DB40-9A58-0A1E438C9C9A}">
      <dgm:prSet phldrT="[Texte]"/>
      <dgm:spPr/>
      <dgm:t>
        <a:bodyPr/>
        <a:lstStyle/>
        <a:p>
          <a:pPr rtl="1"/>
          <a:r>
            <a:rPr lang="ar-SA" dirty="0" smtClean="0">
              <a:latin typeface="Arial" charset="0"/>
              <a:ea typeface="Arial" charset="0"/>
              <a:cs typeface="Arial" charset="0"/>
            </a:rPr>
            <a:t>موجهات للمسؤولين</a:t>
          </a:r>
          <a:endParaRPr lang="fr-FR" dirty="0">
            <a:latin typeface="Arial" charset="0"/>
            <a:ea typeface="Arial" charset="0"/>
            <a:cs typeface="Arial" charset="0"/>
          </a:endParaRPr>
        </a:p>
      </dgm:t>
    </dgm:pt>
    <dgm:pt modelId="{EBDEEA1A-3A7E-0A4B-9B69-27184BE009F7}" type="parTrans" cxnId="{537F348C-0DCC-EF41-8442-28A2128C259E}">
      <dgm:prSet/>
      <dgm:spPr/>
      <dgm:t>
        <a:bodyPr/>
        <a:lstStyle/>
        <a:p>
          <a:endParaRPr lang="fr-FR"/>
        </a:p>
      </dgm:t>
    </dgm:pt>
    <dgm:pt modelId="{515D83DA-B2DC-9C4E-B495-8F6E1A9830E7}" type="sibTrans" cxnId="{537F348C-0DCC-EF41-8442-28A2128C259E}">
      <dgm:prSet/>
      <dgm:spPr/>
      <dgm:t>
        <a:bodyPr/>
        <a:lstStyle/>
        <a:p>
          <a:endParaRPr lang="fr-FR"/>
        </a:p>
      </dgm:t>
    </dgm:pt>
    <dgm:pt modelId="{D2F17D7C-F336-2A46-BB64-37D9FBF409CC}">
      <dgm:prSet phldrT="[Texte]"/>
      <dgm:spPr/>
      <dgm:t>
        <a:bodyPr/>
        <a:lstStyle/>
        <a:p>
          <a:pPr rtl="1"/>
          <a:r>
            <a:rPr lang="ar-SA" dirty="0" smtClean="0">
              <a:latin typeface="Arial" charset="0"/>
              <a:ea typeface="Arial" charset="0"/>
              <a:cs typeface="Arial" charset="0"/>
            </a:rPr>
            <a:t>خطة لتنظيم التكوين</a:t>
          </a:r>
          <a:endParaRPr lang="fr-FR" dirty="0">
            <a:latin typeface="Arial" charset="0"/>
            <a:ea typeface="Arial" charset="0"/>
            <a:cs typeface="Arial" charset="0"/>
          </a:endParaRPr>
        </a:p>
      </dgm:t>
    </dgm:pt>
    <dgm:pt modelId="{A435572D-C40A-1E42-926D-A6DE21E7841C}" type="parTrans" cxnId="{1EAFE034-2D94-DB41-8C88-F58456113FC4}">
      <dgm:prSet/>
      <dgm:spPr/>
      <dgm:t>
        <a:bodyPr/>
        <a:lstStyle/>
        <a:p>
          <a:endParaRPr lang="fr-FR"/>
        </a:p>
      </dgm:t>
    </dgm:pt>
    <dgm:pt modelId="{0AD74D25-B5CD-154D-995B-122DABDFE299}" type="sibTrans" cxnId="{1EAFE034-2D94-DB41-8C88-F58456113FC4}">
      <dgm:prSet/>
      <dgm:spPr/>
      <dgm:t>
        <a:bodyPr/>
        <a:lstStyle/>
        <a:p>
          <a:pPr rtl="1"/>
          <a:endParaRPr lang="fr-FR"/>
        </a:p>
      </dgm:t>
    </dgm:pt>
    <dgm:pt modelId="{B8842FEC-5967-B34B-A94F-275B88865D42}">
      <dgm:prSet/>
      <dgm:spPr/>
      <dgm:t>
        <a:bodyPr/>
        <a:lstStyle/>
        <a:p>
          <a:pPr rtl="1"/>
          <a:r>
            <a:rPr lang="ar-SA" dirty="0" smtClean="0">
              <a:latin typeface="Arial" charset="0"/>
              <a:ea typeface="Arial" charset="0"/>
              <a:cs typeface="Arial" charset="0"/>
            </a:rPr>
            <a:t>تطبيق تفاعلي</a:t>
          </a:r>
          <a:endParaRPr lang="fr-FR" dirty="0">
            <a:latin typeface="Arial" charset="0"/>
            <a:ea typeface="Arial" charset="0"/>
            <a:cs typeface="Arial" charset="0"/>
          </a:endParaRPr>
        </a:p>
      </dgm:t>
    </dgm:pt>
    <dgm:pt modelId="{1B4722FB-F2E0-3F4C-AD15-986F8039800D}" type="parTrans" cxnId="{EA965DBF-904E-474A-99DA-90F4FFEF3231}">
      <dgm:prSet/>
      <dgm:spPr/>
      <dgm:t>
        <a:bodyPr/>
        <a:lstStyle/>
        <a:p>
          <a:endParaRPr lang="fr-FR"/>
        </a:p>
      </dgm:t>
    </dgm:pt>
    <dgm:pt modelId="{DA10D32A-16BE-E74D-B361-669B0B7F4A28}" type="sibTrans" cxnId="{EA965DBF-904E-474A-99DA-90F4FFEF3231}">
      <dgm:prSet/>
      <dgm:spPr/>
      <dgm:t>
        <a:bodyPr/>
        <a:lstStyle/>
        <a:p>
          <a:endParaRPr lang="fr-FR"/>
        </a:p>
      </dgm:t>
    </dgm:pt>
    <dgm:pt modelId="{61FEC0FA-CDE3-084F-B3D2-4FD5D351A82E}" type="pres">
      <dgm:prSet presAssocID="{0543B76D-BD27-1C4F-BD92-32AF09171356}" presName="Name0" presStyleCnt="0">
        <dgm:presLayoutVars>
          <dgm:chMax val="1"/>
          <dgm:dir/>
          <dgm:animLvl val="ctr"/>
          <dgm:resizeHandles val="exact"/>
        </dgm:presLayoutVars>
      </dgm:prSet>
      <dgm:spPr/>
      <dgm:t>
        <a:bodyPr/>
        <a:lstStyle/>
        <a:p>
          <a:endParaRPr lang="fr-FR"/>
        </a:p>
      </dgm:t>
    </dgm:pt>
    <dgm:pt modelId="{B7A0D307-EA1F-054A-835F-DCCD4541F6EB}" type="pres">
      <dgm:prSet presAssocID="{A1528A8F-B156-DB44-BD46-6BBB2B8A2598}" presName="centerShape" presStyleLbl="node0" presStyleIdx="0" presStyleCnt="1"/>
      <dgm:spPr/>
      <dgm:t>
        <a:bodyPr/>
        <a:lstStyle/>
        <a:p>
          <a:endParaRPr lang="fr-FR"/>
        </a:p>
      </dgm:t>
    </dgm:pt>
    <dgm:pt modelId="{B58B1E22-CE4F-4E44-AC5E-01062226F618}" type="pres">
      <dgm:prSet presAssocID="{FCF00264-6CF3-E14A-9351-DC879FE4B772}" presName="parTrans" presStyleLbl="sibTrans2D1" presStyleIdx="0" presStyleCnt="5"/>
      <dgm:spPr/>
      <dgm:t>
        <a:bodyPr/>
        <a:lstStyle/>
        <a:p>
          <a:endParaRPr lang="fr-FR"/>
        </a:p>
      </dgm:t>
    </dgm:pt>
    <dgm:pt modelId="{0F4CBF6A-CD38-3842-8532-7811430FA8FE}" type="pres">
      <dgm:prSet presAssocID="{FCF00264-6CF3-E14A-9351-DC879FE4B772}" presName="connectorText" presStyleLbl="sibTrans2D1" presStyleIdx="0" presStyleCnt="5"/>
      <dgm:spPr/>
      <dgm:t>
        <a:bodyPr/>
        <a:lstStyle/>
        <a:p>
          <a:endParaRPr lang="fr-FR"/>
        </a:p>
      </dgm:t>
    </dgm:pt>
    <dgm:pt modelId="{CE5E467A-C837-9147-890D-A2540B81FA87}" type="pres">
      <dgm:prSet presAssocID="{53358459-F7D6-A549-873D-CEBDEE4D4162}" presName="node" presStyleLbl="node1" presStyleIdx="0" presStyleCnt="5">
        <dgm:presLayoutVars>
          <dgm:bulletEnabled val="1"/>
        </dgm:presLayoutVars>
      </dgm:prSet>
      <dgm:spPr/>
      <dgm:t>
        <a:bodyPr/>
        <a:lstStyle/>
        <a:p>
          <a:endParaRPr lang="fr-FR"/>
        </a:p>
      </dgm:t>
    </dgm:pt>
    <dgm:pt modelId="{DF571E0C-3C05-1D46-9C6A-5F48EB6DEA1E}" type="pres">
      <dgm:prSet presAssocID="{7E3D47F9-2EC6-EE46-ACE9-AF356F63458B}" presName="parTrans" presStyleLbl="sibTrans2D1" presStyleIdx="1" presStyleCnt="5"/>
      <dgm:spPr/>
      <dgm:t>
        <a:bodyPr/>
        <a:lstStyle/>
        <a:p>
          <a:endParaRPr lang="fr-FR"/>
        </a:p>
      </dgm:t>
    </dgm:pt>
    <dgm:pt modelId="{61F58F4D-09E4-A047-9410-8213D4DA68C9}" type="pres">
      <dgm:prSet presAssocID="{7E3D47F9-2EC6-EE46-ACE9-AF356F63458B}" presName="connectorText" presStyleLbl="sibTrans2D1" presStyleIdx="1" presStyleCnt="5"/>
      <dgm:spPr/>
      <dgm:t>
        <a:bodyPr/>
        <a:lstStyle/>
        <a:p>
          <a:endParaRPr lang="fr-FR"/>
        </a:p>
      </dgm:t>
    </dgm:pt>
    <dgm:pt modelId="{5378567E-C476-4642-AC3D-46E4FF90E8C5}" type="pres">
      <dgm:prSet presAssocID="{F83DFF95-79B4-5244-B8CB-36C0DC6CE8C6}" presName="node" presStyleLbl="node1" presStyleIdx="1" presStyleCnt="5">
        <dgm:presLayoutVars>
          <dgm:bulletEnabled val="1"/>
        </dgm:presLayoutVars>
      </dgm:prSet>
      <dgm:spPr/>
      <dgm:t>
        <a:bodyPr/>
        <a:lstStyle/>
        <a:p>
          <a:endParaRPr lang="fr-FR"/>
        </a:p>
      </dgm:t>
    </dgm:pt>
    <dgm:pt modelId="{F4C372C9-5AD9-2C44-A4D2-823F65051EE5}" type="pres">
      <dgm:prSet presAssocID="{EBDEEA1A-3A7E-0A4B-9B69-27184BE009F7}" presName="parTrans" presStyleLbl="sibTrans2D1" presStyleIdx="2" presStyleCnt="5"/>
      <dgm:spPr/>
      <dgm:t>
        <a:bodyPr/>
        <a:lstStyle/>
        <a:p>
          <a:endParaRPr lang="fr-FR"/>
        </a:p>
      </dgm:t>
    </dgm:pt>
    <dgm:pt modelId="{7D277867-AA5A-E845-AEA9-136DB739C8AB}" type="pres">
      <dgm:prSet presAssocID="{EBDEEA1A-3A7E-0A4B-9B69-27184BE009F7}" presName="connectorText" presStyleLbl="sibTrans2D1" presStyleIdx="2" presStyleCnt="5"/>
      <dgm:spPr/>
      <dgm:t>
        <a:bodyPr/>
        <a:lstStyle/>
        <a:p>
          <a:endParaRPr lang="fr-FR"/>
        </a:p>
      </dgm:t>
    </dgm:pt>
    <dgm:pt modelId="{061186B0-CC7F-0848-84C8-6F8FEFDBFAD4}" type="pres">
      <dgm:prSet presAssocID="{1CFE3FCA-86F3-DB40-9A58-0A1E438C9C9A}" presName="node" presStyleLbl="node1" presStyleIdx="2" presStyleCnt="5">
        <dgm:presLayoutVars>
          <dgm:bulletEnabled val="1"/>
        </dgm:presLayoutVars>
      </dgm:prSet>
      <dgm:spPr/>
      <dgm:t>
        <a:bodyPr/>
        <a:lstStyle/>
        <a:p>
          <a:endParaRPr lang="fr-FR"/>
        </a:p>
      </dgm:t>
    </dgm:pt>
    <dgm:pt modelId="{8CB1C239-CF4E-D141-BE9A-BD3CAA808472}" type="pres">
      <dgm:prSet presAssocID="{1B4722FB-F2E0-3F4C-AD15-986F8039800D}" presName="parTrans" presStyleLbl="sibTrans2D1" presStyleIdx="3" presStyleCnt="5"/>
      <dgm:spPr/>
      <dgm:t>
        <a:bodyPr/>
        <a:lstStyle/>
        <a:p>
          <a:endParaRPr lang="fr-FR"/>
        </a:p>
      </dgm:t>
    </dgm:pt>
    <dgm:pt modelId="{16176988-79D3-2349-A14C-0A1FA0925FC7}" type="pres">
      <dgm:prSet presAssocID="{1B4722FB-F2E0-3F4C-AD15-986F8039800D}" presName="connectorText" presStyleLbl="sibTrans2D1" presStyleIdx="3" presStyleCnt="5"/>
      <dgm:spPr/>
      <dgm:t>
        <a:bodyPr/>
        <a:lstStyle/>
        <a:p>
          <a:endParaRPr lang="fr-FR"/>
        </a:p>
      </dgm:t>
    </dgm:pt>
    <dgm:pt modelId="{0B460CB7-AAE5-2A45-918D-6C9210F8B10D}" type="pres">
      <dgm:prSet presAssocID="{B8842FEC-5967-B34B-A94F-275B88865D42}" presName="node" presStyleLbl="node1" presStyleIdx="3" presStyleCnt="5">
        <dgm:presLayoutVars>
          <dgm:bulletEnabled val="1"/>
        </dgm:presLayoutVars>
      </dgm:prSet>
      <dgm:spPr/>
      <dgm:t>
        <a:bodyPr/>
        <a:lstStyle/>
        <a:p>
          <a:endParaRPr lang="fr-FR"/>
        </a:p>
      </dgm:t>
    </dgm:pt>
    <dgm:pt modelId="{86A89B0A-8193-7946-AE13-020AB777D2F7}" type="pres">
      <dgm:prSet presAssocID="{A435572D-C40A-1E42-926D-A6DE21E7841C}" presName="parTrans" presStyleLbl="sibTrans2D1" presStyleIdx="4" presStyleCnt="5"/>
      <dgm:spPr/>
      <dgm:t>
        <a:bodyPr/>
        <a:lstStyle/>
        <a:p>
          <a:endParaRPr lang="fr-FR"/>
        </a:p>
      </dgm:t>
    </dgm:pt>
    <dgm:pt modelId="{394620E5-439A-134E-B5A9-110395C79C15}" type="pres">
      <dgm:prSet presAssocID="{A435572D-C40A-1E42-926D-A6DE21E7841C}" presName="connectorText" presStyleLbl="sibTrans2D1" presStyleIdx="4" presStyleCnt="5"/>
      <dgm:spPr/>
      <dgm:t>
        <a:bodyPr/>
        <a:lstStyle/>
        <a:p>
          <a:endParaRPr lang="fr-FR"/>
        </a:p>
      </dgm:t>
    </dgm:pt>
    <dgm:pt modelId="{B69838E6-46A5-0149-8F29-03D1D056E379}" type="pres">
      <dgm:prSet presAssocID="{D2F17D7C-F336-2A46-BB64-37D9FBF409CC}" presName="node" presStyleLbl="node1" presStyleIdx="4" presStyleCnt="5">
        <dgm:presLayoutVars>
          <dgm:bulletEnabled val="1"/>
        </dgm:presLayoutVars>
      </dgm:prSet>
      <dgm:spPr/>
      <dgm:t>
        <a:bodyPr/>
        <a:lstStyle/>
        <a:p>
          <a:endParaRPr lang="fr-FR"/>
        </a:p>
      </dgm:t>
    </dgm:pt>
  </dgm:ptLst>
  <dgm:cxnLst>
    <dgm:cxn modelId="{265B86FD-A64F-B44E-8DE7-512E02ABD2D0}" type="presOf" srcId="{1CFE3FCA-86F3-DB40-9A58-0A1E438C9C9A}" destId="{061186B0-CC7F-0848-84C8-6F8FEFDBFAD4}" srcOrd="0" destOrd="0" presId="urn:microsoft.com/office/officeart/2005/8/layout/radial5"/>
    <dgm:cxn modelId="{26D45897-BB66-FB43-B29B-82CBEE5EBFD9}" srcId="{0543B76D-BD27-1C4F-BD92-32AF09171356}" destId="{A1528A8F-B156-DB44-BD46-6BBB2B8A2598}" srcOrd="0" destOrd="0" parTransId="{22269E79-65DB-B641-AE23-3A011BB104BA}" sibTransId="{75C379FD-4A60-E440-8D83-52524EF2DA83}"/>
    <dgm:cxn modelId="{35218C68-1219-E849-9FA7-CADE3B3C5AAB}" type="presOf" srcId="{EBDEEA1A-3A7E-0A4B-9B69-27184BE009F7}" destId="{F4C372C9-5AD9-2C44-A4D2-823F65051EE5}" srcOrd="0" destOrd="0" presId="urn:microsoft.com/office/officeart/2005/8/layout/radial5"/>
    <dgm:cxn modelId="{E2B3523B-BFAF-474B-AF0D-8F5F6A9AA57C}" type="presOf" srcId="{0543B76D-BD27-1C4F-BD92-32AF09171356}" destId="{61FEC0FA-CDE3-084F-B3D2-4FD5D351A82E}" srcOrd="0" destOrd="0" presId="urn:microsoft.com/office/officeart/2005/8/layout/radial5"/>
    <dgm:cxn modelId="{537F348C-0DCC-EF41-8442-28A2128C259E}" srcId="{A1528A8F-B156-DB44-BD46-6BBB2B8A2598}" destId="{1CFE3FCA-86F3-DB40-9A58-0A1E438C9C9A}" srcOrd="2" destOrd="0" parTransId="{EBDEEA1A-3A7E-0A4B-9B69-27184BE009F7}" sibTransId="{515D83DA-B2DC-9C4E-B495-8F6E1A9830E7}"/>
    <dgm:cxn modelId="{45BCF95D-22CB-A74E-A589-AD95BC4A6B5F}" srcId="{A1528A8F-B156-DB44-BD46-6BBB2B8A2598}" destId="{53358459-F7D6-A549-873D-CEBDEE4D4162}" srcOrd="0" destOrd="0" parTransId="{FCF00264-6CF3-E14A-9351-DC879FE4B772}" sibTransId="{4BEEF0DA-63AF-8241-A561-7E0C7E8D0AB7}"/>
    <dgm:cxn modelId="{F0D57394-D472-294E-8B17-BFF62448B123}" type="presOf" srcId="{A435572D-C40A-1E42-926D-A6DE21E7841C}" destId="{86A89B0A-8193-7946-AE13-020AB777D2F7}" srcOrd="0" destOrd="0" presId="urn:microsoft.com/office/officeart/2005/8/layout/radial5"/>
    <dgm:cxn modelId="{6BB954D3-7954-9040-8C03-F9F9F1244B5F}" type="presOf" srcId="{7E3D47F9-2EC6-EE46-ACE9-AF356F63458B}" destId="{DF571E0C-3C05-1D46-9C6A-5F48EB6DEA1E}" srcOrd="0" destOrd="0" presId="urn:microsoft.com/office/officeart/2005/8/layout/radial5"/>
    <dgm:cxn modelId="{E2603E90-4B7F-DC4F-B5D9-E0894F098978}" type="presOf" srcId="{A435572D-C40A-1E42-926D-A6DE21E7841C}" destId="{394620E5-439A-134E-B5A9-110395C79C15}" srcOrd="1" destOrd="0" presId="urn:microsoft.com/office/officeart/2005/8/layout/radial5"/>
    <dgm:cxn modelId="{F9E6632A-50C5-0C49-B965-452FBE4A594B}" srcId="{A1528A8F-B156-DB44-BD46-6BBB2B8A2598}" destId="{F83DFF95-79B4-5244-B8CB-36C0DC6CE8C6}" srcOrd="1" destOrd="0" parTransId="{7E3D47F9-2EC6-EE46-ACE9-AF356F63458B}" sibTransId="{489A5077-9D5B-4C45-B4EE-1EDF9897DAB5}"/>
    <dgm:cxn modelId="{BFC7FD35-DDAF-6D40-B15C-69B18E6E8576}" type="presOf" srcId="{1B4722FB-F2E0-3F4C-AD15-986F8039800D}" destId="{8CB1C239-CF4E-D141-BE9A-BD3CAA808472}" srcOrd="0" destOrd="0" presId="urn:microsoft.com/office/officeart/2005/8/layout/radial5"/>
    <dgm:cxn modelId="{1EAFE034-2D94-DB41-8C88-F58456113FC4}" srcId="{A1528A8F-B156-DB44-BD46-6BBB2B8A2598}" destId="{D2F17D7C-F336-2A46-BB64-37D9FBF409CC}" srcOrd="4" destOrd="0" parTransId="{A435572D-C40A-1E42-926D-A6DE21E7841C}" sibTransId="{0AD74D25-B5CD-154D-995B-122DABDFE299}"/>
    <dgm:cxn modelId="{EA965DBF-904E-474A-99DA-90F4FFEF3231}" srcId="{A1528A8F-B156-DB44-BD46-6BBB2B8A2598}" destId="{B8842FEC-5967-B34B-A94F-275B88865D42}" srcOrd="3" destOrd="0" parTransId="{1B4722FB-F2E0-3F4C-AD15-986F8039800D}" sibTransId="{DA10D32A-16BE-E74D-B361-669B0B7F4A28}"/>
    <dgm:cxn modelId="{D67132B3-4648-CC40-8792-650654096AAD}" type="presOf" srcId="{1B4722FB-F2E0-3F4C-AD15-986F8039800D}" destId="{16176988-79D3-2349-A14C-0A1FA0925FC7}" srcOrd="1" destOrd="0" presId="urn:microsoft.com/office/officeart/2005/8/layout/radial5"/>
    <dgm:cxn modelId="{E0C94955-F49D-A448-814A-6BDC6FA83704}" type="presOf" srcId="{FCF00264-6CF3-E14A-9351-DC879FE4B772}" destId="{0F4CBF6A-CD38-3842-8532-7811430FA8FE}" srcOrd="1" destOrd="0" presId="urn:microsoft.com/office/officeart/2005/8/layout/radial5"/>
    <dgm:cxn modelId="{A3A740E8-A65E-3147-8829-8BEE7FF5E6A9}" type="presOf" srcId="{B8842FEC-5967-B34B-A94F-275B88865D42}" destId="{0B460CB7-AAE5-2A45-918D-6C9210F8B10D}" srcOrd="0" destOrd="0" presId="urn:microsoft.com/office/officeart/2005/8/layout/radial5"/>
    <dgm:cxn modelId="{735FB140-5022-9745-9A0D-C858F0025327}" type="presOf" srcId="{53358459-F7D6-A549-873D-CEBDEE4D4162}" destId="{CE5E467A-C837-9147-890D-A2540B81FA87}" srcOrd="0" destOrd="0" presId="urn:microsoft.com/office/officeart/2005/8/layout/radial5"/>
    <dgm:cxn modelId="{8D4D3C19-5D1D-2746-ADAB-BB1D4B8DE7B2}" type="presOf" srcId="{EBDEEA1A-3A7E-0A4B-9B69-27184BE009F7}" destId="{7D277867-AA5A-E845-AEA9-136DB739C8AB}" srcOrd="1" destOrd="0" presId="urn:microsoft.com/office/officeart/2005/8/layout/radial5"/>
    <dgm:cxn modelId="{BA04E621-4886-E541-92AE-134187EC9394}" type="presOf" srcId="{FCF00264-6CF3-E14A-9351-DC879FE4B772}" destId="{B58B1E22-CE4F-4E44-AC5E-01062226F618}" srcOrd="0" destOrd="0" presId="urn:microsoft.com/office/officeart/2005/8/layout/radial5"/>
    <dgm:cxn modelId="{E6FB62A5-2448-1F4B-9996-A6AF32628FFB}" type="presOf" srcId="{A1528A8F-B156-DB44-BD46-6BBB2B8A2598}" destId="{B7A0D307-EA1F-054A-835F-DCCD4541F6EB}" srcOrd="0" destOrd="0" presId="urn:microsoft.com/office/officeart/2005/8/layout/radial5"/>
    <dgm:cxn modelId="{1ACD4884-BD54-264D-A4EE-1CBC982D74B0}" type="presOf" srcId="{7E3D47F9-2EC6-EE46-ACE9-AF356F63458B}" destId="{61F58F4D-09E4-A047-9410-8213D4DA68C9}" srcOrd="1" destOrd="0" presId="urn:microsoft.com/office/officeart/2005/8/layout/radial5"/>
    <dgm:cxn modelId="{929A80CC-8A62-6043-9AA5-81216B6E9A1C}" type="presOf" srcId="{F83DFF95-79B4-5244-B8CB-36C0DC6CE8C6}" destId="{5378567E-C476-4642-AC3D-46E4FF90E8C5}" srcOrd="0" destOrd="0" presId="urn:microsoft.com/office/officeart/2005/8/layout/radial5"/>
    <dgm:cxn modelId="{6A0CBFEB-46FB-B84F-AA15-605F807423D0}" type="presOf" srcId="{D2F17D7C-F336-2A46-BB64-37D9FBF409CC}" destId="{B69838E6-46A5-0149-8F29-03D1D056E379}" srcOrd="0" destOrd="0" presId="urn:microsoft.com/office/officeart/2005/8/layout/radial5"/>
    <dgm:cxn modelId="{D6FBBAFD-1AEC-DE4D-A89C-B96F79B92661}" type="presParOf" srcId="{61FEC0FA-CDE3-084F-B3D2-4FD5D351A82E}" destId="{B7A0D307-EA1F-054A-835F-DCCD4541F6EB}" srcOrd="0" destOrd="0" presId="urn:microsoft.com/office/officeart/2005/8/layout/radial5"/>
    <dgm:cxn modelId="{7FDA2350-6D6C-2B4D-8845-73ED5278C007}" type="presParOf" srcId="{61FEC0FA-CDE3-084F-B3D2-4FD5D351A82E}" destId="{B58B1E22-CE4F-4E44-AC5E-01062226F618}" srcOrd="1" destOrd="0" presId="urn:microsoft.com/office/officeart/2005/8/layout/radial5"/>
    <dgm:cxn modelId="{0147B6D1-CE6A-F940-9429-B4A8B78660E3}" type="presParOf" srcId="{B58B1E22-CE4F-4E44-AC5E-01062226F618}" destId="{0F4CBF6A-CD38-3842-8532-7811430FA8FE}" srcOrd="0" destOrd="0" presId="urn:microsoft.com/office/officeart/2005/8/layout/radial5"/>
    <dgm:cxn modelId="{CD0CCF28-F971-204B-B1F4-C7E6F6DC4112}" type="presParOf" srcId="{61FEC0FA-CDE3-084F-B3D2-4FD5D351A82E}" destId="{CE5E467A-C837-9147-890D-A2540B81FA87}" srcOrd="2" destOrd="0" presId="urn:microsoft.com/office/officeart/2005/8/layout/radial5"/>
    <dgm:cxn modelId="{555F99E2-7FF4-7948-9DE5-ABDE19B9AA52}" type="presParOf" srcId="{61FEC0FA-CDE3-084F-B3D2-4FD5D351A82E}" destId="{DF571E0C-3C05-1D46-9C6A-5F48EB6DEA1E}" srcOrd="3" destOrd="0" presId="urn:microsoft.com/office/officeart/2005/8/layout/radial5"/>
    <dgm:cxn modelId="{253D70AC-7483-F041-A935-06DFAA9B05AC}" type="presParOf" srcId="{DF571E0C-3C05-1D46-9C6A-5F48EB6DEA1E}" destId="{61F58F4D-09E4-A047-9410-8213D4DA68C9}" srcOrd="0" destOrd="0" presId="urn:microsoft.com/office/officeart/2005/8/layout/radial5"/>
    <dgm:cxn modelId="{31153EE1-5129-8349-A3FD-06AB3D1D9818}" type="presParOf" srcId="{61FEC0FA-CDE3-084F-B3D2-4FD5D351A82E}" destId="{5378567E-C476-4642-AC3D-46E4FF90E8C5}" srcOrd="4" destOrd="0" presId="urn:microsoft.com/office/officeart/2005/8/layout/radial5"/>
    <dgm:cxn modelId="{C0F0007B-F041-7C4F-9D1A-0A35C7B195A4}" type="presParOf" srcId="{61FEC0FA-CDE3-084F-B3D2-4FD5D351A82E}" destId="{F4C372C9-5AD9-2C44-A4D2-823F65051EE5}" srcOrd="5" destOrd="0" presId="urn:microsoft.com/office/officeart/2005/8/layout/radial5"/>
    <dgm:cxn modelId="{ABA39627-C3D8-8241-93D1-A0D75AA24C87}" type="presParOf" srcId="{F4C372C9-5AD9-2C44-A4D2-823F65051EE5}" destId="{7D277867-AA5A-E845-AEA9-136DB739C8AB}" srcOrd="0" destOrd="0" presId="urn:microsoft.com/office/officeart/2005/8/layout/radial5"/>
    <dgm:cxn modelId="{1A569DAB-3D8E-F44E-B031-082804646AFB}" type="presParOf" srcId="{61FEC0FA-CDE3-084F-B3D2-4FD5D351A82E}" destId="{061186B0-CC7F-0848-84C8-6F8FEFDBFAD4}" srcOrd="6" destOrd="0" presId="urn:microsoft.com/office/officeart/2005/8/layout/radial5"/>
    <dgm:cxn modelId="{6841E9A6-7F42-0E44-8350-37E5794BC9C7}" type="presParOf" srcId="{61FEC0FA-CDE3-084F-B3D2-4FD5D351A82E}" destId="{8CB1C239-CF4E-D141-BE9A-BD3CAA808472}" srcOrd="7" destOrd="0" presId="urn:microsoft.com/office/officeart/2005/8/layout/radial5"/>
    <dgm:cxn modelId="{9A650862-AC20-CE48-8C33-524DF49712A2}" type="presParOf" srcId="{8CB1C239-CF4E-D141-BE9A-BD3CAA808472}" destId="{16176988-79D3-2349-A14C-0A1FA0925FC7}" srcOrd="0" destOrd="0" presId="urn:microsoft.com/office/officeart/2005/8/layout/radial5"/>
    <dgm:cxn modelId="{728C5301-641C-4843-A643-EB03F1AA39F3}" type="presParOf" srcId="{61FEC0FA-CDE3-084F-B3D2-4FD5D351A82E}" destId="{0B460CB7-AAE5-2A45-918D-6C9210F8B10D}" srcOrd="8" destOrd="0" presId="urn:microsoft.com/office/officeart/2005/8/layout/radial5"/>
    <dgm:cxn modelId="{5180DC0B-5283-0249-A6AD-1B38E9BCB1A3}" type="presParOf" srcId="{61FEC0FA-CDE3-084F-B3D2-4FD5D351A82E}" destId="{86A89B0A-8193-7946-AE13-020AB777D2F7}" srcOrd="9" destOrd="0" presId="urn:microsoft.com/office/officeart/2005/8/layout/radial5"/>
    <dgm:cxn modelId="{BA2255CE-F924-EB42-8621-C4201E13A03C}" type="presParOf" srcId="{86A89B0A-8193-7946-AE13-020AB777D2F7}" destId="{394620E5-439A-134E-B5A9-110395C79C15}" srcOrd="0" destOrd="0" presId="urn:microsoft.com/office/officeart/2005/8/layout/radial5"/>
    <dgm:cxn modelId="{EECC2D33-FBEC-C54C-84F9-4F49CEA1D2FA}" type="presParOf" srcId="{61FEC0FA-CDE3-084F-B3D2-4FD5D351A82E}" destId="{B69838E6-46A5-0149-8F29-03D1D056E379}" srcOrd="10"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51421BA6-A6C1-B84B-BDE6-B0CAE48D9667}" type="doc">
      <dgm:prSet loTypeId="urn:microsoft.com/office/officeart/2005/8/layout/target3" loCatId="" qsTypeId="urn:microsoft.com/office/officeart/2005/8/quickstyle/simple4" qsCatId="simple" csTypeId="urn:microsoft.com/office/officeart/2005/8/colors/colorful1" csCatId="colorful" phldr="1"/>
      <dgm:spPr/>
      <dgm:t>
        <a:bodyPr/>
        <a:lstStyle/>
        <a:p>
          <a:endParaRPr lang="fr-FR"/>
        </a:p>
      </dgm:t>
    </dgm:pt>
    <dgm:pt modelId="{A367F943-B1D8-E840-83FB-D0036F7312FA}">
      <dgm:prSet phldrT="[Texte]" custT="1"/>
      <dgm:spPr/>
      <dgm:t>
        <a:bodyPr/>
        <a:lstStyle/>
        <a:p>
          <a:pPr algn="l" rtl="0"/>
          <a:r>
            <a:rPr lang="fr-FR" sz="1600" dirty="0" smtClean="0">
              <a:solidFill>
                <a:srgbClr val="002060"/>
              </a:solidFill>
              <a:latin typeface="Arial" charset="0"/>
              <a:ea typeface="Arial" charset="0"/>
              <a:cs typeface="Arial" charset="0"/>
            </a:rPr>
            <a:t>Partir des représentations des catégories ciblées</a:t>
          </a:r>
          <a:endParaRPr lang="fr-FR" sz="1600" dirty="0">
            <a:solidFill>
              <a:srgbClr val="002060"/>
            </a:solidFill>
            <a:latin typeface="Arial" charset="0"/>
            <a:ea typeface="Arial" charset="0"/>
            <a:cs typeface="Arial" charset="0"/>
          </a:endParaRPr>
        </a:p>
      </dgm:t>
    </dgm:pt>
    <dgm:pt modelId="{2D96FE59-FE59-5D43-A88E-E09FD710059E}" type="parTrans" cxnId="{288CA3BC-D495-1D41-9379-70AEB6DDE486}">
      <dgm:prSet/>
      <dgm:spPr/>
      <dgm:t>
        <a:bodyPr/>
        <a:lstStyle/>
        <a:p>
          <a:endParaRPr lang="fr-FR"/>
        </a:p>
      </dgm:t>
    </dgm:pt>
    <dgm:pt modelId="{FCBADD0C-1AE3-D343-87A6-343606717806}" type="sibTrans" cxnId="{288CA3BC-D495-1D41-9379-70AEB6DDE486}">
      <dgm:prSet/>
      <dgm:spPr/>
      <dgm:t>
        <a:bodyPr/>
        <a:lstStyle/>
        <a:p>
          <a:endParaRPr lang="fr-FR"/>
        </a:p>
      </dgm:t>
    </dgm:pt>
    <dgm:pt modelId="{66AA80DD-165D-D04C-A1F7-4D52D1E9684E}">
      <dgm:prSet phldrT="[Texte]" custT="1"/>
      <dgm:spPr/>
      <dgm:t>
        <a:bodyPr/>
        <a:lstStyle/>
        <a:p>
          <a:pPr algn="l" rtl="0"/>
          <a:r>
            <a:rPr lang="fr-FR" sz="1600" dirty="0" smtClean="0">
              <a:solidFill>
                <a:srgbClr val="002060"/>
              </a:solidFill>
              <a:latin typeface="Arial" charset="0"/>
              <a:ea typeface="Arial" charset="0"/>
              <a:cs typeface="Arial" charset="0"/>
            </a:rPr>
            <a:t>Viser le changement au niveau des pratiques </a:t>
          </a:r>
          <a:endParaRPr lang="fr-FR" sz="1600" dirty="0">
            <a:solidFill>
              <a:srgbClr val="002060"/>
            </a:solidFill>
            <a:latin typeface="Arial" charset="0"/>
            <a:ea typeface="Arial" charset="0"/>
            <a:cs typeface="Arial" charset="0"/>
          </a:endParaRPr>
        </a:p>
      </dgm:t>
    </dgm:pt>
    <dgm:pt modelId="{1D9B2783-D3F1-4449-9A55-E3CBD9667EC2}" type="parTrans" cxnId="{073C5509-A4C6-6E4E-A631-B081EA7C6E5F}">
      <dgm:prSet/>
      <dgm:spPr/>
      <dgm:t>
        <a:bodyPr/>
        <a:lstStyle/>
        <a:p>
          <a:endParaRPr lang="fr-FR"/>
        </a:p>
      </dgm:t>
    </dgm:pt>
    <dgm:pt modelId="{687EA5A1-4BB0-AF40-B3A8-E2EBD9E776EE}" type="sibTrans" cxnId="{073C5509-A4C6-6E4E-A631-B081EA7C6E5F}">
      <dgm:prSet/>
      <dgm:spPr/>
      <dgm:t>
        <a:bodyPr/>
        <a:lstStyle/>
        <a:p>
          <a:endParaRPr lang="fr-FR"/>
        </a:p>
      </dgm:t>
    </dgm:pt>
    <dgm:pt modelId="{7950A10E-249B-E44C-BC2F-3BBB6700131E}">
      <dgm:prSet phldrT="[Texte]" custT="1"/>
      <dgm:spPr/>
      <dgm:t>
        <a:bodyPr/>
        <a:lstStyle/>
        <a:p>
          <a:pPr algn="l" rtl="0"/>
          <a:r>
            <a:rPr lang="fr-FR" sz="1050" dirty="0" smtClean="0">
              <a:solidFill>
                <a:srgbClr val="0070C0"/>
              </a:solidFill>
              <a:latin typeface="Arial" charset="0"/>
              <a:ea typeface="Arial" charset="0"/>
              <a:cs typeface="Arial" charset="0"/>
            </a:rPr>
            <a:t>Approfondissement de la compréhension</a:t>
          </a:r>
          <a:endParaRPr lang="fr-FR" sz="1050" dirty="0">
            <a:solidFill>
              <a:srgbClr val="0070C0"/>
            </a:solidFill>
            <a:latin typeface="Arial" charset="0"/>
            <a:ea typeface="Arial" charset="0"/>
            <a:cs typeface="Arial" charset="0"/>
          </a:endParaRPr>
        </a:p>
      </dgm:t>
    </dgm:pt>
    <dgm:pt modelId="{83B06E2A-1F46-7245-91CB-4EA8FCDB5723}" type="parTrans" cxnId="{F70BDC22-7BB1-834E-B57E-D2EA46882F21}">
      <dgm:prSet/>
      <dgm:spPr/>
      <dgm:t>
        <a:bodyPr/>
        <a:lstStyle/>
        <a:p>
          <a:endParaRPr lang="fr-FR"/>
        </a:p>
      </dgm:t>
    </dgm:pt>
    <dgm:pt modelId="{3DBF346A-1FE6-3348-B56F-CEA01D03ABF8}" type="sibTrans" cxnId="{F70BDC22-7BB1-834E-B57E-D2EA46882F21}">
      <dgm:prSet/>
      <dgm:spPr/>
      <dgm:t>
        <a:bodyPr/>
        <a:lstStyle/>
        <a:p>
          <a:endParaRPr lang="fr-FR"/>
        </a:p>
      </dgm:t>
    </dgm:pt>
    <dgm:pt modelId="{80BD7866-B246-8B41-9132-8B4477CAEECB}">
      <dgm:prSet phldrT="[Texte]"/>
      <dgm:spPr/>
      <dgm:t>
        <a:bodyPr/>
        <a:lstStyle/>
        <a:p>
          <a:pPr algn="l" rtl="0"/>
          <a:r>
            <a:rPr lang="fr-FR" dirty="0" smtClean="0">
              <a:solidFill>
                <a:srgbClr val="002060"/>
              </a:solidFill>
              <a:latin typeface="Arial" charset="0"/>
              <a:ea typeface="Arial" charset="0"/>
              <a:cs typeface="Arial" charset="0"/>
            </a:rPr>
            <a:t>Assurer la synergie et la synchronisation  entre les guides et les modules</a:t>
          </a:r>
          <a:endParaRPr lang="fr-FR" dirty="0">
            <a:solidFill>
              <a:srgbClr val="002060"/>
            </a:solidFill>
            <a:latin typeface="Arial" charset="0"/>
            <a:ea typeface="Arial" charset="0"/>
            <a:cs typeface="Arial" charset="0"/>
          </a:endParaRPr>
        </a:p>
      </dgm:t>
    </dgm:pt>
    <dgm:pt modelId="{7F634675-0125-2F40-8AFF-78C6757EB44B}" type="parTrans" cxnId="{C534400F-1CDD-6845-9F35-5F7A32167E42}">
      <dgm:prSet/>
      <dgm:spPr/>
      <dgm:t>
        <a:bodyPr/>
        <a:lstStyle/>
        <a:p>
          <a:endParaRPr lang="fr-FR"/>
        </a:p>
      </dgm:t>
    </dgm:pt>
    <dgm:pt modelId="{4F6BF98D-9B9F-974D-A0B0-3C7CAF7A2EEC}" type="sibTrans" cxnId="{C534400F-1CDD-6845-9F35-5F7A32167E42}">
      <dgm:prSet/>
      <dgm:spPr/>
      <dgm:t>
        <a:bodyPr/>
        <a:lstStyle/>
        <a:p>
          <a:endParaRPr lang="fr-FR"/>
        </a:p>
      </dgm:t>
    </dgm:pt>
    <dgm:pt modelId="{1B525854-4DE3-3C4A-84E7-95C79AE26FA9}">
      <dgm:prSet phldrT="[Texte]" custT="1"/>
      <dgm:spPr/>
      <dgm:t>
        <a:bodyPr/>
        <a:lstStyle/>
        <a:p>
          <a:pPr algn="l" rtl="0"/>
          <a:r>
            <a:rPr lang="fr-FR" sz="1050" dirty="0" smtClean="0">
              <a:solidFill>
                <a:srgbClr val="0070C0"/>
              </a:solidFill>
              <a:latin typeface="Arial" charset="0"/>
              <a:ea typeface="Arial" charset="0"/>
              <a:cs typeface="Arial" charset="0"/>
            </a:rPr>
            <a:t>Travail sur les représentations </a:t>
          </a:r>
          <a:endParaRPr lang="fr-FR" sz="1050" dirty="0">
            <a:solidFill>
              <a:srgbClr val="0070C0"/>
            </a:solidFill>
            <a:latin typeface="Arial" charset="0"/>
            <a:ea typeface="Arial" charset="0"/>
            <a:cs typeface="Arial" charset="0"/>
          </a:endParaRPr>
        </a:p>
      </dgm:t>
    </dgm:pt>
    <dgm:pt modelId="{52AA78CA-C62F-CA4D-845B-AB969AEA8087}" type="parTrans" cxnId="{9F00B295-B8B3-114D-9716-7B603ED644BC}">
      <dgm:prSet/>
      <dgm:spPr/>
      <dgm:t>
        <a:bodyPr/>
        <a:lstStyle/>
        <a:p>
          <a:endParaRPr lang="fr-FR"/>
        </a:p>
      </dgm:t>
    </dgm:pt>
    <dgm:pt modelId="{7D2125E9-F670-FA4B-A7DD-6DCC4FAFE249}" type="sibTrans" cxnId="{9F00B295-B8B3-114D-9716-7B603ED644BC}">
      <dgm:prSet/>
      <dgm:spPr/>
      <dgm:t>
        <a:bodyPr/>
        <a:lstStyle/>
        <a:p>
          <a:endParaRPr lang="fr-FR"/>
        </a:p>
      </dgm:t>
    </dgm:pt>
    <dgm:pt modelId="{BE57C065-8B6F-DF43-8835-A6062A7EA66F}">
      <dgm:prSet phldrT="[Texte]" custT="1"/>
      <dgm:spPr/>
      <dgm:t>
        <a:bodyPr/>
        <a:lstStyle/>
        <a:p>
          <a:pPr algn="l" rtl="0"/>
          <a:r>
            <a:rPr lang="fr-FR" sz="1050" dirty="0" smtClean="0">
              <a:solidFill>
                <a:srgbClr val="0070C0"/>
              </a:solidFill>
              <a:latin typeface="Arial" charset="0"/>
              <a:ea typeface="Arial" charset="0"/>
              <a:cs typeface="Arial" charset="0"/>
            </a:rPr>
            <a:t>Complémentarité entre les guides et les modules </a:t>
          </a:r>
          <a:endParaRPr lang="fr-FR" sz="1050" dirty="0">
            <a:solidFill>
              <a:srgbClr val="0070C0"/>
            </a:solidFill>
            <a:latin typeface="Arial" charset="0"/>
            <a:ea typeface="Arial" charset="0"/>
            <a:cs typeface="Arial" charset="0"/>
          </a:endParaRPr>
        </a:p>
      </dgm:t>
    </dgm:pt>
    <dgm:pt modelId="{DB7740E6-4989-8949-A986-5E909E44A4C9}" type="parTrans" cxnId="{9AACA607-7C12-AC46-8D89-1D43E5E286D6}">
      <dgm:prSet/>
      <dgm:spPr/>
      <dgm:t>
        <a:bodyPr/>
        <a:lstStyle/>
        <a:p>
          <a:endParaRPr lang="fr-FR"/>
        </a:p>
      </dgm:t>
    </dgm:pt>
    <dgm:pt modelId="{C74679B5-581C-4F4B-B2CF-976297CE479B}" type="sibTrans" cxnId="{9AACA607-7C12-AC46-8D89-1D43E5E286D6}">
      <dgm:prSet/>
      <dgm:spPr/>
      <dgm:t>
        <a:bodyPr/>
        <a:lstStyle/>
        <a:p>
          <a:endParaRPr lang="fr-FR"/>
        </a:p>
      </dgm:t>
    </dgm:pt>
    <dgm:pt modelId="{A1320F31-9504-8740-95C7-AF26EB288735}">
      <dgm:prSet phldrT="[Texte]" custT="1"/>
      <dgm:spPr/>
      <dgm:t>
        <a:bodyPr/>
        <a:lstStyle/>
        <a:p>
          <a:pPr algn="l" rtl="0"/>
          <a:r>
            <a:rPr lang="fr-FR" sz="1050" dirty="0" smtClean="0">
              <a:solidFill>
                <a:srgbClr val="0070C0"/>
              </a:solidFill>
              <a:latin typeface="Arial" charset="0"/>
              <a:ea typeface="Arial" charset="0"/>
              <a:cs typeface="Arial" charset="0"/>
            </a:rPr>
            <a:t>Questionnement constructif </a:t>
          </a:r>
          <a:endParaRPr lang="fr-FR" sz="1050" dirty="0">
            <a:solidFill>
              <a:srgbClr val="0070C0"/>
            </a:solidFill>
            <a:latin typeface="Arial" charset="0"/>
            <a:ea typeface="Arial" charset="0"/>
            <a:cs typeface="Arial" charset="0"/>
          </a:endParaRPr>
        </a:p>
      </dgm:t>
    </dgm:pt>
    <dgm:pt modelId="{07EE712E-57FD-A443-B936-56CDCA2F2267}" type="parTrans" cxnId="{FC2E84BD-1A3B-2142-B93B-7AECB7D3CE7D}">
      <dgm:prSet/>
      <dgm:spPr/>
      <dgm:t>
        <a:bodyPr/>
        <a:lstStyle/>
        <a:p>
          <a:endParaRPr lang="fr-FR"/>
        </a:p>
      </dgm:t>
    </dgm:pt>
    <dgm:pt modelId="{328FC71E-653F-874B-85C0-9E4B2431E32A}" type="sibTrans" cxnId="{FC2E84BD-1A3B-2142-B93B-7AECB7D3CE7D}">
      <dgm:prSet/>
      <dgm:spPr/>
      <dgm:t>
        <a:bodyPr/>
        <a:lstStyle/>
        <a:p>
          <a:endParaRPr lang="fr-FR"/>
        </a:p>
      </dgm:t>
    </dgm:pt>
    <dgm:pt modelId="{AA644008-1AC5-F340-9AF0-63D6A0975990}">
      <dgm:prSet phldrT="[Texte]" custT="1"/>
      <dgm:spPr/>
      <dgm:t>
        <a:bodyPr/>
        <a:lstStyle/>
        <a:p>
          <a:pPr algn="l" rtl="0"/>
          <a:r>
            <a:rPr lang="fr-FR" sz="1050" dirty="0" smtClean="0">
              <a:solidFill>
                <a:srgbClr val="0070C0"/>
              </a:solidFill>
              <a:latin typeface="Arial" charset="0"/>
              <a:ea typeface="Arial" charset="0"/>
              <a:cs typeface="Arial" charset="0"/>
            </a:rPr>
            <a:t>Réajustement de positions et d’attitudes</a:t>
          </a:r>
          <a:endParaRPr lang="fr-FR" sz="1050" dirty="0">
            <a:solidFill>
              <a:srgbClr val="0070C0"/>
            </a:solidFill>
            <a:latin typeface="Arial" charset="0"/>
            <a:ea typeface="Arial" charset="0"/>
            <a:cs typeface="Arial" charset="0"/>
          </a:endParaRPr>
        </a:p>
      </dgm:t>
    </dgm:pt>
    <dgm:pt modelId="{BA59DF71-4F8E-594A-B09B-06120B305CEC}" type="parTrans" cxnId="{29565100-4707-0D49-B4C0-A2D93BD8A429}">
      <dgm:prSet/>
      <dgm:spPr/>
      <dgm:t>
        <a:bodyPr/>
        <a:lstStyle/>
        <a:p>
          <a:endParaRPr lang="fr-FR"/>
        </a:p>
      </dgm:t>
    </dgm:pt>
    <dgm:pt modelId="{0F34C17D-A345-6442-A98B-934CA000643E}" type="sibTrans" cxnId="{29565100-4707-0D49-B4C0-A2D93BD8A429}">
      <dgm:prSet/>
      <dgm:spPr/>
      <dgm:t>
        <a:bodyPr/>
        <a:lstStyle/>
        <a:p>
          <a:endParaRPr lang="fr-FR"/>
        </a:p>
      </dgm:t>
    </dgm:pt>
    <dgm:pt modelId="{B52C781B-ECEB-8249-BD56-031C4B4E8062}">
      <dgm:prSet phldrT="[Texte]" custT="1"/>
      <dgm:spPr/>
      <dgm:t>
        <a:bodyPr/>
        <a:lstStyle/>
        <a:p>
          <a:pPr algn="l" rtl="0"/>
          <a:r>
            <a:rPr lang="fr-FR" sz="1050" dirty="0" smtClean="0">
              <a:solidFill>
                <a:srgbClr val="0070C0"/>
              </a:solidFill>
              <a:latin typeface="Arial" charset="0"/>
              <a:ea typeface="Arial" charset="0"/>
              <a:cs typeface="Arial" charset="0"/>
            </a:rPr>
            <a:t>Acquisition d’habiletés</a:t>
          </a:r>
          <a:endParaRPr lang="fr-FR" sz="1050" dirty="0">
            <a:solidFill>
              <a:srgbClr val="0070C0"/>
            </a:solidFill>
            <a:latin typeface="Arial" charset="0"/>
            <a:ea typeface="Arial" charset="0"/>
            <a:cs typeface="Arial" charset="0"/>
          </a:endParaRPr>
        </a:p>
      </dgm:t>
    </dgm:pt>
    <dgm:pt modelId="{85BE3204-8B87-7443-83CF-3190F67DB612}" type="parTrans" cxnId="{D1896DA5-1C70-FC42-A6AB-34338D728D1D}">
      <dgm:prSet/>
      <dgm:spPr/>
      <dgm:t>
        <a:bodyPr/>
        <a:lstStyle/>
        <a:p>
          <a:endParaRPr lang="fr-FR"/>
        </a:p>
      </dgm:t>
    </dgm:pt>
    <dgm:pt modelId="{FB39E26F-8364-E047-921A-093B4969933C}" type="sibTrans" cxnId="{D1896DA5-1C70-FC42-A6AB-34338D728D1D}">
      <dgm:prSet/>
      <dgm:spPr/>
      <dgm:t>
        <a:bodyPr/>
        <a:lstStyle/>
        <a:p>
          <a:endParaRPr lang="fr-FR"/>
        </a:p>
      </dgm:t>
    </dgm:pt>
    <dgm:pt modelId="{A65BE873-875E-1F44-BC89-F889C3E31837}">
      <dgm:prSet custT="1"/>
      <dgm:spPr/>
      <dgm:t>
        <a:bodyPr/>
        <a:lstStyle/>
        <a:p>
          <a:pPr rtl="0"/>
          <a:r>
            <a:rPr lang="fr-FR" sz="1050" dirty="0" smtClean="0">
              <a:solidFill>
                <a:srgbClr val="0070C0"/>
              </a:solidFill>
              <a:latin typeface="Arial" charset="0"/>
              <a:ea typeface="Arial" charset="0"/>
              <a:cs typeface="Arial" charset="0"/>
            </a:rPr>
            <a:t>Ancrage de pratiques </a:t>
          </a:r>
          <a:endParaRPr lang="fr-FR" sz="1050" dirty="0">
            <a:solidFill>
              <a:srgbClr val="0070C0"/>
            </a:solidFill>
            <a:latin typeface="Arial" charset="0"/>
            <a:ea typeface="Arial" charset="0"/>
            <a:cs typeface="Arial" charset="0"/>
          </a:endParaRPr>
        </a:p>
      </dgm:t>
    </dgm:pt>
    <dgm:pt modelId="{AE71DDFF-B418-C743-AF5E-D01C307CC1D6}" type="parTrans" cxnId="{8796D03B-017F-7B41-BDAE-FA4A824B3048}">
      <dgm:prSet/>
      <dgm:spPr/>
      <dgm:t>
        <a:bodyPr/>
        <a:lstStyle/>
        <a:p>
          <a:endParaRPr lang="fr-FR"/>
        </a:p>
      </dgm:t>
    </dgm:pt>
    <dgm:pt modelId="{5DDD6259-7223-264F-ABCD-5B5982AC9C3D}" type="sibTrans" cxnId="{8796D03B-017F-7B41-BDAE-FA4A824B3048}">
      <dgm:prSet/>
      <dgm:spPr/>
      <dgm:t>
        <a:bodyPr/>
        <a:lstStyle/>
        <a:p>
          <a:endParaRPr lang="fr-FR"/>
        </a:p>
      </dgm:t>
    </dgm:pt>
    <dgm:pt modelId="{1458AE48-5997-DA41-A87E-4BB3C1B087F6}">
      <dgm:prSet phldrT="[Texte]" custT="1"/>
      <dgm:spPr/>
      <dgm:t>
        <a:bodyPr/>
        <a:lstStyle/>
        <a:p>
          <a:pPr algn="l" rtl="0"/>
          <a:r>
            <a:rPr lang="fr-FR" sz="1050" dirty="0" smtClean="0">
              <a:solidFill>
                <a:srgbClr val="0070C0"/>
              </a:solidFill>
              <a:latin typeface="Arial" charset="0"/>
              <a:ea typeface="Arial" charset="0"/>
              <a:cs typeface="Arial" charset="0"/>
            </a:rPr>
            <a:t>Les guides répondent à la question Quoi?</a:t>
          </a:r>
          <a:endParaRPr lang="fr-FR" sz="1050" dirty="0">
            <a:solidFill>
              <a:srgbClr val="0070C0"/>
            </a:solidFill>
            <a:latin typeface="Arial" charset="0"/>
            <a:ea typeface="Arial" charset="0"/>
            <a:cs typeface="Arial" charset="0"/>
          </a:endParaRPr>
        </a:p>
      </dgm:t>
    </dgm:pt>
    <dgm:pt modelId="{C62BFBAA-B2AC-2D4F-ADF8-15DA71442983}" type="parTrans" cxnId="{ED62C3FB-0A75-2A4B-B476-04FABDFD4CF9}">
      <dgm:prSet/>
      <dgm:spPr/>
      <dgm:t>
        <a:bodyPr/>
        <a:lstStyle/>
        <a:p>
          <a:endParaRPr lang="fr-FR"/>
        </a:p>
      </dgm:t>
    </dgm:pt>
    <dgm:pt modelId="{29652EE4-31CE-874C-87E1-593B1089583C}" type="sibTrans" cxnId="{ED62C3FB-0A75-2A4B-B476-04FABDFD4CF9}">
      <dgm:prSet/>
      <dgm:spPr/>
      <dgm:t>
        <a:bodyPr/>
        <a:lstStyle/>
        <a:p>
          <a:endParaRPr lang="fr-FR"/>
        </a:p>
      </dgm:t>
    </dgm:pt>
    <dgm:pt modelId="{C8C1A0CB-C794-AA48-B451-2D7118C14959}">
      <dgm:prSet phldrT="[Texte]" custT="1"/>
      <dgm:spPr/>
      <dgm:t>
        <a:bodyPr/>
        <a:lstStyle/>
        <a:p>
          <a:pPr algn="l" rtl="0"/>
          <a:r>
            <a:rPr lang="fr-FR" sz="1050" dirty="0" smtClean="0">
              <a:solidFill>
                <a:srgbClr val="0070C0"/>
              </a:solidFill>
              <a:latin typeface="Arial" charset="0"/>
              <a:ea typeface="Arial" charset="0"/>
              <a:cs typeface="Arial" charset="0"/>
            </a:rPr>
            <a:t>Les modules à la question Comment?</a:t>
          </a:r>
          <a:endParaRPr lang="fr-FR" sz="1050" dirty="0">
            <a:solidFill>
              <a:srgbClr val="0070C0"/>
            </a:solidFill>
            <a:latin typeface="Arial" charset="0"/>
            <a:ea typeface="Arial" charset="0"/>
            <a:cs typeface="Arial" charset="0"/>
          </a:endParaRPr>
        </a:p>
      </dgm:t>
    </dgm:pt>
    <dgm:pt modelId="{5E04201F-F9BF-1148-B810-8BB9494B17AB}" type="parTrans" cxnId="{532FE5A4-7D5A-A042-AAA0-9CBCB3DD125D}">
      <dgm:prSet/>
      <dgm:spPr/>
      <dgm:t>
        <a:bodyPr/>
        <a:lstStyle/>
        <a:p>
          <a:endParaRPr lang="fr-FR"/>
        </a:p>
      </dgm:t>
    </dgm:pt>
    <dgm:pt modelId="{439FB0EC-EB02-7F42-9034-01DA01ADD32B}" type="sibTrans" cxnId="{532FE5A4-7D5A-A042-AAA0-9CBCB3DD125D}">
      <dgm:prSet/>
      <dgm:spPr/>
      <dgm:t>
        <a:bodyPr/>
        <a:lstStyle/>
        <a:p>
          <a:endParaRPr lang="fr-FR"/>
        </a:p>
      </dgm:t>
    </dgm:pt>
    <dgm:pt modelId="{2FDC371D-BFAB-B340-AB96-638989A61631}" type="pres">
      <dgm:prSet presAssocID="{51421BA6-A6C1-B84B-BDE6-B0CAE48D9667}" presName="Name0" presStyleCnt="0">
        <dgm:presLayoutVars>
          <dgm:chMax val="7"/>
          <dgm:dir/>
          <dgm:animLvl val="lvl"/>
          <dgm:resizeHandles val="exact"/>
        </dgm:presLayoutVars>
      </dgm:prSet>
      <dgm:spPr/>
      <dgm:t>
        <a:bodyPr/>
        <a:lstStyle/>
        <a:p>
          <a:endParaRPr lang="fr-FR"/>
        </a:p>
      </dgm:t>
    </dgm:pt>
    <dgm:pt modelId="{1FB9E977-CE18-3C4B-876E-E361B76D340B}" type="pres">
      <dgm:prSet presAssocID="{A367F943-B1D8-E840-83FB-D0036F7312FA}" presName="circle1" presStyleLbl="node1" presStyleIdx="0" presStyleCnt="3"/>
      <dgm:spPr/>
    </dgm:pt>
    <dgm:pt modelId="{872CEC5B-94C2-1046-97D5-43DAC6F65CBE}" type="pres">
      <dgm:prSet presAssocID="{A367F943-B1D8-E840-83FB-D0036F7312FA}" presName="space" presStyleCnt="0"/>
      <dgm:spPr/>
    </dgm:pt>
    <dgm:pt modelId="{32E189B1-0F19-CD4B-916D-0F787AE024FB}" type="pres">
      <dgm:prSet presAssocID="{A367F943-B1D8-E840-83FB-D0036F7312FA}" presName="rect1" presStyleLbl="alignAcc1" presStyleIdx="0" presStyleCnt="3" custLinFactNeighborX="-2416" custLinFactNeighborY="-321"/>
      <dgm:spPr/>
      <dgm:t>
        <a:bodyPr/>
        <a:lstStyle/>
        <a:p>
          <a:endParaRPr lang="fr-FR"/>
        </a:p>
      </dgm:t>
    </dgm:pt>
    <dgm:pt modelId="{08F5C28E-1201-EC4B-ACD3-1755447E7629}" type="pres">
      <dgm:prSet presAssocID="{66AA80DD-165D-D04C-A1F7-4D52D1E9684E}" presName="vertSpace2" presStyleLbl="node1" presStyleIdx="0" presStyleCnt="3"/>
      <dgm:spPr/>
    </dgm:pt>
    <dgm:pt modelId="{F6CC5744-A829-034A-B909-FC57093EC1F0}" type="pres">
      <dgm:prSet presAssocID="{66AA80DD-165D-D04C-A1F7-4D52D1E9684E}" presName="circle2" presStyleLbl="node1" presStyleIdx="1" presStyleCnt="3"/>
      <dgm:spPr/>
    </dgm:pt>
    <dgm:pt modelId="{2597D03E-5684-5742-8598-DE2F35278AE0}" type="pres">
      <dgm:prSet presAssocID="{66AA80DD-165D-D04C-A1F7-4D52D1E9684E}" presName="rect2" presStyleLbl="alignAcc1" presStyleIdx="1" presStyleCnt="3" custLinFactNeighborX="-2654" custLinFactNeighborY="901"/>
      <dgm:spPr/>
      <dgm:t>
        <a:bodyPr/>
        <a:lstStyle/>
        <a:p>
          <a:endParaRPr lang="fr-FR"/>
        </a:p>
      </dgm:t>
    </dgm:pt>
    <dgm:pt modelId="{5AC2EE30-9E47-814E-B33E-CE2B38C80D7C}" type="pres">
      <dgm:prSet presAssocID="{80BD7866-B246-8B41-9132-8B4477CAEECB}" presName="vertSpace3" presStyleLbl="node1" presStyleIdx="1" presStyleCnt="3"/>
      <dgm:spPr/>
    </dgm:pt>
    <dgm:pt modelId="{153422A1-05C6-6345-8EAA-699274A318F4}" type="pres">
      <dgm:prSet presAssocID="{80BD7866-B246-8B41-9132-8B4477CAEECB}" presName="circle3" presStyleLbl="node1" presStyleIdx="2" presStyleCnt="3"/>
      <dgm:spPr/>
    </dgm:pt>
    <dgm:pt modelId="{3704908E-7B0E-0144-8565-6C66CCD78AFD}" type="pres">
      <dgm:prSet presAssocID="{80BD7866-B246-8B41-9132-8B4477CAEECB}" presName="rect3" presStyleLbl="alignAcc1" presStyleIdx="2" presStyleCnt="3" custLinFactNeighborX="-2654" custLinFactNeighborY="-5854"/>
      <dgm:spPr/>
      <dgm:t>
        <a:bodyPr/>
        <a:lstStyle/>
        <a:p>
          <a:endParaRPr lang="fr-FR"/>
        </a:p>
      </dgm:t>
    </dgm:pt>
    <dgm:pt modelId="{8994C070-02DC-9E46-BF60-3EA09BD4AE23}" type="pres">
      <dgm:prSet presAssocID="{A367F943-B1D8-E840-83FB-D0036F7312FA}" presName="rect1ParTx" presStyleLbl="alignAcc1" presStyleIdx="2" presStyleCnt="3">
        <dgm:presLayoutVars>
          <dgm:chMax val="1"/>
          <dgm:bulletEnabled val="1"/>
        </dgm:presLayoutVars>
      </dgm:prSet>
      <dgm:spPr/>
      <dgm:t>
        <a:bodyPr/>
        <a:lstStyle/>
        <a:p>
          <a:endParaRPr lang="fr-FR"/>
        </a:p>
      </dgm:t>
    </dgm:pt>
    <dgm:pt modelId="{91A7BFE3-C458-FB4E-AF8A-B9581071A37F}" type="pres">
      <dgm:prSet presAssocID="{A367F943-B1D8-E840-83FB-D0036F7312FA}" presName="rect1ChTx" presStyleLbl="alignAcc1" presStyleIdx="2" presStyleCnt="3">
        <dgm:presLayoutVars>
          <dgm:bulletEnabled val="1"/>
        </dgm:presLayoutVars>
      </dgm:prSet>
      <dgm:spPr/>
      <dgm:t>
        <a:bodyPr/>
        <a:lstStyle/>
        <a:p>
          <a:endParaRPr lang="fr-FR"/>
        </a:p>
      </dgm:t>
    </dgm:pt>
    <dgm:pt modelId="{19E040D0-8978-EF43-980A-DB8830F1B016}" type="pres">
      <dgm:prSet presAssocID="{66AA80DD-165D-D04C-A1F7-4D52D1E9684E}" presName="rect2ParTx" presStyleLbl="alignAcc1" presStyleIdx="2" presStyleCnt="3">
        <dgm:presLayoutVars>
          <dgm:chMax val="1"/>
          <dgm:bulletEnabled val="1"/>
        </dgm:presLayoutVars>
      </dgm:prSet>
      <dgm:spPr/>
      <dgm:t>
        <a:bodyPr/>
        <a:lstStyle/>
        <a:p>
          <a:endParaRPr lang="fr-FR"/>
        </a:p>
      </dgm:t>
    </dgm:pt>
    <dgm:pt modelId="{5872641A-F066-624C-A873-A0A2135B59B0}" type="pres">
      <dgm:prSet presAssocID="{66AA80DD-165D-D04C-A1F7-4D52D1E9684E}" presName="rect2ChTx" presStyleLbl="alignAcc1" presStyleIdx="2" presStyleCnt="3">
        <dgm:presLayoutVars>
          <dgm:bulletEnabled val="1"/>
        </dgm:presLayoutVars>
      </dgm:prSet>
      <dgm:spPr/>
      <dgm:t>
        <a:bodyPr/>
        <a:lstStyle/>
        <a:p>
          <a:endParaRPr lang="fr-FR"/>
        </a:p>
      </dgm:t>
    </dgm:pt>
    <dgm:pt modelId="{8CEAFE4B-3D68-284F-BBC5-1150767812A8}" type="pres">
      <dgm:prSet presAssocID="{80BD7866-B246-8B41-9132-8B4477CAEECB}" presName="rect3ParTx" presStyleLbl="alignAcc1" presStyleIdx="2" presStyleCnt="3">
        <dgm:presLayoutVars>
          <dgm:chMax val="1"/>
          <dgm:bulletEnabled val="1"/>
        </dgm:presLayoutVars>
      </dgm:prSet>
      <dgm:spPr/>
      <dgm:t>
        <a:bodyPr/>
        <a:lstStyle/>
        <a:p>
          <a:endParaRPr lang="fr-FR"/>
        </a:p>
      </dgm:t>
    </dgm:pt>
    <dgm:pt modelId="{97870F7A-86BB-4443-8893-14F8AC1513DF}" type="pres">
      <dgm:prSet presAssocID="{80BD7866-B246-8B41-9132-8B4477CAEECB}" presName="rect3ChTx" presStyleLbl="alignAcc1" presStyleIdx="2" presStyleCnt="3">
        <dgm:presLayoutVars>
          <dgm:bulletEnabled val="1"/>
        </dgm:presLayoutVars>
      </dgm:prSet>
      <dgm:spPr/>
      <dgm:t>
        <a:bodyPr/>
        <a:lstStyle/>
        <a:p>
          <a:endParaRPr lang="fr-FR"/>
        </a:p>
      </dgm:t>
    </dgm:pt>
  </dgm:ptLst>
  <dgm:cxnLst>
    <dgm:cxn modelId="{9D2CF0B7-AA96-5943-BF67-279564A9D416}" type="presOf" srcId="{A65BE873-875E-1F44-BC89-F889C3E31837}" destId="{5872641A-F066-624C-A873-A0A2135B59B0}" srcOrd="0" destOrd="2" presId="urn:microsoft.com/office/officeart/2005/8/layout/target3"/>
    <dgm:cxn modelId="{56AF7E97-1347-204F-B099-E3333E8B9DD1}" type="presOf" srcId="{1B525854-4DE3-3C4A-84E7-95C79AE26FA9}" destId="{91A7BFE3-C458-FB4E-AF8A-B9581071A37F}" srcOrd="0" destOrd="0" presId="urn:microsoft.com/office/officeart/2005/8/layout/target3"/>
    <dgm:cxn modelId="{C534400F-1CDD-6845-9F35-5F7A32167E42}" srcId="{51421BA6-A6C1-B84B-BDE6-B0CAE48D9667}" destId="{80BD7866-B246-8B41-9132-8B4477CAEECB}" srcOrd="2" destOrd="0" parTransId="{7F634675-0125-2F40-8AFF-78C6757EB44B}" sibTransId="{4F6BF98D-9B9F-974D-A0B0-3C7CAF7A2EEC}"/>
    <dgm:cxn modelId="{08757CB8-2E0B-E845-80C4-6DC5F6EED9C5}" type="presOf" srcId="{BE57C065-8B6F-DF43-8835-A6062A7EA66F}" destId="{97870F7A-86BB-4443-8893-14F8AC1513DF}" srcOrd="0" destOrd="0" presId="urn:microsoft.com/office/officeart/2005/8/layout/target3"/>
    <dgm:cxn modelId="{29565100-4707-0D49-B4C0-A2D93BD8A429}" srcId="{A367F943-B1D8-E840-83FB-D0036F7312FA}" destId="{AA644008-1AC5-F340-9AF0-63D6A0975990}" srcOrd="2" destOrd="0" parTransId="{BA59DF71-4F8E-594A-B09B-06120B305CEC}" sibTransId="{0F34C17D-A345-6442-A98B-934CA000643E}"/>
    <dgm:cxn modelId="{94816697-04BB-4649-B581-00A0369BB891}" type="presOf" srcId="{B52C781B-ECEB-8249-BD56-031C4B4E8062}" destId="{5872641A-F066-624C-A873-A0A2135B59B0}" srcOrd="0" destOrd="1" presId="urn:microsoft.com/office/officeart/2005/8/layout/target3"/>
    <dgm:cxn modelId="{81D659D0-6A7E-DE44-8022-3E8A6585EF37}" type="presOf" srcId="{51421BA6-A6C1-B84B-BDE6-B0CAE48D9667}" destId="{2FDC371D-BFAB-B340-AB96-638989A61631}" srcOrd="0" destOrd="0" presId="urn:microsoft.com/office/officeart/2005/8/layout/target3"/>
    <dgm:cxn modelId="{10ED0FDD-9519-8444-B78F-83CC22EEEBA4}" type="presOf" srcId="{A1320F31-9504-8740-95C7-AF26EB288735}" destId="{91A7BFE3-C458-FB4E-AF8A-B9581071A37F}" srcOrd="0" destOrd="1" presId="urn:microsoft.com/office/officeart/2005/8/layout/target3"/>
    <dgm:cxn modelId="{34A4EFDE-E853-7649-A591-2798081CE774}" type="presOf" srcId="{80BD7866-B246-8B41-9132-8B4477CAEECB}" destId="{8CEAFE4B-3D68-284F-BBC5-1150767812A8}" srcOrd="1" destOrd="0" presId="urn:microsoft.com/office/officeart/2005/8/layout/target3"/>
    <dgm:cxn modelId="{92664F43-F3EC-7444-950D-ED1A7F4F1609}" type="presOf" srcId="{66AA80DD-165D-D04C-A1F7-4D52D1E9684E}" destId="{19E040D0-8978-EF43-980A-DB8830F1B016}" srcOrd="1" destOrd="0" presId="urn:microsoft.com/office/officeart/2005/8/layout/target3"/>
    <dgm:cxn modelId="{ED62C3FB-0A75-2A4B-B476-04FABDFD4CF9}" srcId="{80BD7866-B246-8B41-9132-8B4477CAEECB}" destId="{1458AE48-5997-DA41-A87E-4BB3C1B087F6}" srcOrd="1" destOrd="0" parTransId="{C62BFBAA-B2AC-2D4F-ADF8-15DA71442983}" sibTransId="{29652EE4-31CE-874C-87E1-593B1089583C}"/>
    <dgm:cxn modelId="{FB5332B6-43DB-894D-9C2D-285826FE51C9}" type="presOf" srcId="{66AA80DD-165D-D04C-A1F7-4D52D1E9684E}" destId="{2597D03E-5684-5742-8598-DE2F35278AE0}" srcOrd="0" destOrd="0" presId="urn:microsoft.com/office/officeart/2005/8/layout/target3"/>
    <dgm:cxn modelId="{FC2E84BD-1A3B-2142-B93B-7AECB7D3CE7D}" srcId="{A367F943-B1D8-E840-83FB-D0036F7312FA}" destId="{A1320F31-9504-8740-95C7-AF26EB288735}" srcOrd="1" destOrd="0" parTransId="{07EE712E-57FD-A443-B936-56CDCA2F2267}" sibTransId="{328FC71E-653F-874B-85C0-9E4B2431E32A}"/>
    <dgm:cxn modelId="{8796D03B-017F-7B41-BDAE-FA4A824B3048}" srcId="{66AA80DD-165D-D04C-A1F7-4D52D1E9684E}" destId="{A65BE873-875E-1F44-BC89-F889C3E31837}" srcOrd="2" destOrd="0" parTransId="{AE71DDFF-B418-C743-AF5E-D01C307CC1D6}" sibTransId="{5DDD6259-7223-264F-ABCD-5B5982AC9C3D}"/>
    <dgm:cxn modelId="{A4E218F2-728A-1749-9B0C-B6CA868B66C2}" type="presOf" srcId="{1458AE48-5997-DA41-A87E-4BB3C1B087F6}" destId="{97870F7A-86BB-4443-8893-14F8AC1513DF}" srcOrd="0" destOrd="1" presId="urn:microsoft.com/office/officeart/2005/8/layout/target3"/>
    <dgm:cxn modelId="{0C9A7063-184A-164F-987B-E448F16DB8D0}" type="presOf" srcId="{A367F943-B1D8-E840-83FB-D0036F7312FA}" destId="{32E189B1-0F19-CD4B-916D-0F787AE024FB}" srcOrd="0" destOrd="0" presId="urn:microsoft.com/office/officeart/2005/8/layout/target3"/>
    <dgm:cxn modelId="{A6BBF3CC-B79E-8F40-BF90-D75F53BBA0BE}" type="presOf" srcId="{80BD7866-B246-8B41-9132-8B4477CAEECB}" destId="{3704908E-7B0E-0144-8565-6C66CCD78AFD}" srcOrd="0" destOrd="0" presId="urn:microsoft.com/office/officeart/2005/8/layout/target3"/>
    <dgm:cxn modelId="{2EA4D73C-49DE-664A-A480-8A50CF507607}" type="presOf" srcId="{7950A10E-249B-E44C-BC2F-3BBB6700131E}" destId="{5872641A-F066-624C-A873-A0A2135B59B0}" srcOrd="0" destOrd="0" presId="urn:microsoft.com/office/officeart/2005/8/layout/target3"/>
    <dgm:cxn modelId="{72FABF15-8D1B-AF4C-B737-DF9698CE17C1}" type="presOf" srcId="{AA644008-1AC5-F340-9AF0-63D6A0975990}" destId="{91A7BFE3-C458-FB4E-AF8A-B9581071A37F}" srcOrd="0" destOrd="2" presId="urn:microsoft.com/office/officeart/2005/8/layout/target3"/>
    <dgm:cxn modelId="{9AACA607-7C12-AC46-8D89-1D43E5E286D6}" srcId="{80BD7866-B246-8B41-9132-8B4477CAEECB}" destId="{BE57C065-8B6F-DF43-8835-A6062A7EA66F}" srcOrd="0" destOrd="0" parTransId="{DB7740E6-4989-8949-A986-5E909E44A4C9}" sibTransId="{C74679B5-581C-4F4B-B2CF-976297CE479B}"/>
    <dgm:cxn modelId="{532FE5A4-7D5A-A042-AAA0-9CBCB3DD125D}" srcId="{80BD7866-B246-8B41-9132-8B4477CAEECB}" destId="{C8C1A0CB-C794-AA48-B451-2D7118C14959}" srcOrd="2" destOrd="0" parTransId="{5E04201F-F9BF-1148-B810-8BB9494B17AB}" sibTransId="{439FB0EC-EB02-7F42-9034-01DA01ADD32B}"/>
    <dgm:cxn modelId="{28F783ED-6C6D-C744-BC79-D9D67744D6FD}" type="presOf" srcId="{A367F943-B1D8-E840-83FB-D0036F7312FA}" destId="{8994C070-02DC-9E46-BF60-3EA09BD4AE23}" srcOrd="1" destOrd="0" presId="urn:microsoft.com/office/officeart/2005/8/layout/target3"/>
    <dgm:cxn modelId="{9F00B295-B8B3-114D-9716-7B603ED644BC}" srcId="{A367F943-B1D8-E840-83FB-D0036F7312FA}" destId="{1B525854-4DE3-3C4A-84E7-95C79AE26FA9}" srcOrd="0" destOrd="0" parTransId="{52AA78CA-C62F-CA4D-845B-AB969AEA8087}" sibTransId="{7D2125E9-F670-FA4B-A7DD-6DCC4FAFE249}"/>
    <dgm:cxn modelId="{073C5509-A4C6-6E4E-A631-B081EA7C6E5F}" srcId="{51421BA6-A6C1-B84B-BDE6-B0CAE48D9667}" destId="{66AA80DD-165D-D04C-A1F7-4D52D1E9684E}" srcOrd="1" destOrd="0" parTransId="{1D9B2783-D3F1-4449-9A55-E3CBD9667EC2}" sibTransId="{687EA5A1-4BB0-AF40-B3A8-E2EBD9E776EE}"/>
    <dgm:cxn modelId="{D1896DA5-1C70-FC42-A6AB-34338D728D1D}" srcId="{66AA80DD-165D-D04C-A1F7-4D52D1E9684E}" destId="{B52C781B-ECEB-8249-BD56-031C4B4E8062}" srcOrd="1" destOrd="0" parTransId="{85BE3204-8B87-7443-83CF-3190F67DB612}" sibTransId="{FB39E26F-8364-E047-921A-093B4969933C}"/>
    <dgm:cxn modelId="{9234DB3B-4504-2F4E-B601-136DDAB478D7}" type="presOf" srcId="{C8C1A0CB-C794-AA48-B451-2D7118C14959}" destId="{97870F7A-86BB-4443-8893-14F8AC1513DF}" srcOrd="0" destOrd="2" presId="urn:microsoft.com/office/officeart/2005/8/layout/target3"/>
    <dgm:cxn modelId="{288CA3BC-D495-1D41-9379-70AEB6DDE486}" srcId="{51421BA6-A6C1-B84B-BDE6-B0CAE48D9667}" destId="{A367F943-B1D8-E840-83FB-D0036F7312FA}" srcOrd="0" destOrd="0" parTransId="{2D96FE59-FE59-5D43-A88E-E09FD710059E}" sibTransId="{FCBADD0C-1AE3-D343-87A6-343606717806}"/>
    <dgm:cxn modelId="{F70BDC22-7BB1-834E-B57E-D2EA46882F21}" srcId="{66AA80DD-165D-D04C-A1F7-4D52D1E9684E}" destId="{7950A10E-249B-E44C-BC2F-3BBB6700131E}" srcOrd="0" destOrd="0" parTransId="{83B06E2A-1F46-7245-91CB-4EA8FCDB5723}" sibTransId="{3DBF346A-1FE6-3348-B56F-CEA01D03ABF8}"/>
    <dgm:cxn modelId="{49D4E49E-434A-3243-A7F6-FB6D6817B9E2}" type="presParOf" srcId="{2FDC371D-BFAB-B340-AB96-638989A61631}" destId="{1FB9E977-CE18-3C4B-876E-E361B76D340B}" srcOrd="0" destOrd="0" presId="urn:microsoft.com/office/officeart/2005/8/layout/target3"/>
    <dgm:cxn modelId="{888F417E-3A7A-6343-BEA7-3EA29984D0CF}" type="presParOf" srcId="{2FDC371D-BFAB-B340-AB96-638989A61631}" destId="{872CEC5B-94C2-1046-97D5-43DAC6F65CBE}" srcOrd="1" destOrd="0" presId="urn:microsoft.com/office/officeart/2005/8/layout/target3"/>
    <dgm:cxn modelId="{20D87BD1-B415-C34A-A26F-59348DF70889}" type="presParOf" srcId="{2FDC371D-BFAB-B340-AB96-638989A61631}" destId="{32E189B1-0F19-CD4B-916D-0F787AE024FB}" srcOrd="2" destOrd="0" presId="urn:microsoft.com/office/officeart/2005/8/layout/target3"/>
    <dgm:cxn modelId="{077CEA21-E59E-4B4C-B8D7-BDDC03771686}" type="presParOf" srcId="{2FDC371D-BFAB-B340-AB96-638989A61631}" destId="{08F5C28E-1201-EC4B-ACD3-1755447E7629}" srcOrd="3" destOrd="0" presId="urn:microsoft.com/office/officeart/2005/8/layout/target3"/>
    <dgm:cxn modelId="{038A1EE2-879F-6F4B-8907-7BD994CF9C3D}" type="presParOf" srcId="{2FDC371D-BFAB-B340-AB96-638989A61631}" destId="{F6CC5744-A829-034A-B909-FC57093EC1F0}" srcOrd="4" destOrd="0" presId="urn:microsoft.com/office/officeart/2005/8/layout/target3"/>
    <dgm:cxn modelId="{1CAABBDC-9717-324C-8150-869E9A033206}" type="presParOf" srcId="{2FDC371D-BFAB-B340-AB96-638989A61631}" destId="{2597D03E-5684-5742-8598-DE2F35278AE0}" srcOrd="5" destOrd="0" presId="urn:microsoft.com/office/officeart/2005/8/layout/target3"/>
    <dgm:cxn modelId="{D542E16A-E5A4-F94C-A98B-0440E2D476A5}" type="presParOf" srcId="{2FDC371D-BFAB-B340-AB96-638989A61631}" destId="{5AC2EE30-9E47-814E-B33E-CE2B38C80D7C}" srcOrd="6" destOrd="0" presId="urn:microsoft.com/office/officeart/2005/8/layout/target3"/>
    <dgm:cxn modelId="{70B43D52-0B5D-4A42-9A49-525519D7EC42}" type="presParOf" srcId="{2FDC371D-BFAB-B340-AB96-638989A61631}" destId="{153422A1-05C6-6345-8EAA-699274A318F4}" srcOrd="7" destOrd="0" presId="urn:microsoft.com/office/officeart/2005/8/layout/target3"/>
    <dgm:cxn modelId="{59E37C70-6D3E-FF41-8A29-CCF8DEC5E65E}" type="presParOf" srcId="{2FDC371D-BFAB-B340-AB96-638989A61631}" destId="{3704908E-7B0E-0144-8565-6C66CCD78AFD}" srcOrd="8" destOrd="0" presId="urn:microsoft.com/office/officeart/2005/8/layout/target3"/>
    <dgm:cxn modelId="{CC548D8B-CF0D-BF41-B589-F42C6A3922CA}" type="presParOf" srcId="{2FDC371D-BFAB-B340-AB96-638989A61631}" destId="{8994C070-02DC-9E46-BF60-3EA09BD4AE23}" srcOrd="9" destOrd="0" presId="urn:microsoft.com/office/officeart/2005/8/layout/target3"/>
    <dgm:cxn modelId="{B0C4CC50-00CB-B04E-B315-C1FEF0C0E1C2}" type="presParOf" srcId="{2FDC371D-BFAB-B340-AB96-638989A61631}" destId="{91A7BFE3-C458-FB4E-AF8A-B9581071A37F}" srcOrd="10" destOrd="0" presId="urn:microsoft.com/office/officeart/2005/8/layout/target3"/>
    <dgm:cxn modelId="{53C8C36D-9BBC-264F-9074-2445F7EB6FAB}" type="presParOf" srcId="{2FDC371D-BFAB-B340-AB96-638989A61631}" destId="{19E040D0-8978-EF43-980A-DB8830F1B016}" srcOrd="11" destOrd="0" presId="urn:microsoft.com/office/officeart/2005/8/layout/target3"/>
    <dgm:cxn modelId="{4705645F-4B34-B549-A0CD-7829B64CE575}" type="presParOf" srcId="{2FDC371D-BFAB-B340-AB96-638989A61631}" destId="{5872641A-F066-624C-A873-A0A2135B59B0}" srcOrd="12" destOrd="0" presId="urn:microsoft.com/office/officeart/2005/8/layout/target3"/>
    <dgm:cxn modelId="{DA1D7914-A74C-0045-A5D3-A2213478D584}" type="presParOf" srcId="{2FDC371D-BFAB-B340-AB96-638989A61631}" destId="{8CEAFE4B-3D68-284F-BBC5-1150767812A8}" srcOrd="13" destOrd="0" presId="urn:microsoft.com/office/officeart/2005/8/layout/target3"/>
    <dgm:cxn modelId="{316E9956-B7DD-D54B-8E6D-5F98A2F30E59}" type="presParOf" srcId="{2FDC371D-BFAB-B340-AB96-638989A61631}" destId="{97870F7A-86BB-4443-8893-14F8AC1513DF}" srcOrd="14" destOrd="0" presId="urn:microsoft.com/office/officeart/2005/8/layout/target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543B76D-BD27-1C4F-BD92-32AF09171356}" type="doc">
      <dgm:prSet loTypeId="urn:microsoft.com/office/officeart/2005/8/layout/radial5" loCatId="" qsTypeId="urn:microsoft.com/office/officeart/2005/8/quickstyle/simple4" qsCatId="simple" csTypeId="urn:microsoft.com/office/officeart/2005/8/colors/colorful3" csCatId="colorful" phldr="1"/>
      <dgm:spPr/>
      <dgm:t>
        <a:bodyPr/>
        <a:lstStyle/>
        <a:p>
          <a:endParaRPr lang="fr-FR"/>
        </a:p>
      </dgm:t>
    </dgm:pt>
    <dgm:pt modelId="{A1528A8F-B156-DB44-BD46-6BBB2B8A2598}">
      <dgm:prSet phldrT="[Texte]"/>
      <dgm:spPr/>
      <dgm:t>
        <a:bodyPr/>
        <a:lstStyle/>
        <a:p>
          <a:pPr rtl="1"/>
          <a:r>
            <a:rPr lang="fr-FR" dirty="0" smtClean="0">
              <a:latin typeface="Arial" charset="0"/>
              <a:ea typeface="Arial" charset="0"/>
              <a:cs typeface="Arial" charset="0"/>
            </a:rPr>
            <a:t>Dispositif de mise en œuvre</a:t>
          </a:r>
          <a:endParaRPr lang="fr-FR" dirty="0">
            <a:latin typeface="Arial" charset="0"/>
            <a:ea typeface="Arial" charset="0"/>
            <a:cs typeface="Arial" charset="0"/>
          </a:endParaRPr>
        </a:p>
      </dgm:t>
    </dgm:pt>
    <dgm:pt modelId="{22269E79-65DB-B641-AE23-3A011BB104BA}" type="parTrans" cxnId="{26D45897-BB66-FB43-B29B-82CBEE5EBFD9}">
      <dgm:prSet/>
      <dgm:spPr/>
      <dgm:t>
        <a:bodyPr/>
        <a:lstStyle/>
        <a:p>
          <a:endParaRPr lang="fr-FR"/>
        </a:p>
      </dgm:t>
    </dgm:pt>
    <dgm:pt modelId="{75C379FD-4A60-E440-8D83-52524EF2DA83}" type="sibTrans" cxnId="{26D45897-BB66-FB43-B29B-82CBEE5EBFD9}">
      <dgm:prSet/>
      <dgm:spPr/>
      <dgm:t>
        <a:bodyPr/>
        <a:lstStyle/>
        <a:p>
          <a:endParaRPr lang="fr-FR"/>
        </a:p>
      </dgm:t>
    </dgm:pt>
    <dgm:pt modelId="{53358459-F7D6-A549-873D-CEBDEE4D4162}">
      <dgm:prSet phldrT="[Texte]"/>
      <dgm:spPr/>
      <dgm:t>
        <a:bodyPr/>
        <a:lstStyle/>
        <a:p>
          <a:pPr rtl="1"/>
          <a:r>
            <a:rPr lang="fr-FR" dirty="0" smtClean="0">
              <a:latin typeface="Arial" charset="0"/>
              <a:ea typeface="Arial" charset="0"/>
              <a:cs typeface="Arial" charset="0"/>
            </a:rPr>
            <a:t>Guides d’orientation</a:t>
          </a:r>
          <a:endParaRPr lang="fr-FR" dirty="0">
            <a:latin typeface="Arial" charset="0"/>
            <a:ea typeface="Arial" charset="0"/>
            <a:cs typeface="Arial" charset="0"/>
          </a:endParaRPr>
        </a:p>
      </dgm:t>
    </dgm:pt>
    <dgm:pt modelId="{FCF00264-6CF3-E14A-9351-DC879FE4B772}" type="parTrans" cxnId="{45BCF95D-22CB-A74E-A589-AD95BC4A6B5F}">
      <dgm:prSet/>
      <dgm:spPr/>
      <dgm:t>
        <a:bodyPr/>
        <a:lstStyle/>
        <a:p>
          <a:endParaRPr lang="fr-FR"/>
        </a:p>
      </dgm:t>
    </dgm:pt>
    <dgm:pt modelId="{4BEEF0DA-63AF-8241-A561-7E0C7E8D0AB7}" type="sibTrans" cxnId="{45BCF95D-22CB-A74E-A589-AD95BC4A6B5F}">
      <dgm:prSet/>
      <dgm:spPr/>
      <dgm:t>
        <a:bodyPr/>
        <a:lstStyle/>
        <a:p>
          <a:endParaRPr lang="fr-FR"/>
        </a:p>
      </dgm:t>
    </dgm:pt>
    <dgm:pt modelId="{F83DFF95-79B4-5244-B8CB-36C0DC6CE8C6}">
      <dgm:prSet phldrT="[Texte]"/>
      <dgm:spPr/>
      <dgm:t>
        <a:bodyPr/>
        <a:lstStyle/>
        <a:p>
          <a:pPr rtl="1"/>
          <a:r>
            <a:rPr lang="fr-FR" dirty="0" smtClean="0">
              <a:latin typeface="Arial" charset="0"/>
              <a:ea typeface="Arial" charset="0"/>
              <a:cs typeface="Arial" charset="0"/>
            </a:rPr>
            <a:t>Modules de formation</a:t>
          </a:r>
          <a:endParaRPr lang="fr-FR" dirty="0">
            <a:latin typeface="Arial" charset="0"/>
            <a:ea typeface="Arial" charset="0"/>
            <a:cs typeface="Arial" charset="0"/>
          </a:endParaRPr>
        </a:p>
      </dgm:t>
    </dgm:pt>
    <dgm:pt modelId="{7E3D47F9-2EC6-EE46-ACE9-AF356F63458B}" type="parTrans" cxnId="{F9E6632A-50C5-0C49-B965-452FBE4A594B}">
      <dgm:prSet/>
      <dgm:spPr/>
      <dgm:t>
        <a:bodyPr/>
        <a:lstStyle/>
        <a:p>
          <a:endParaRPr lang="fr-FR"/>
        </a:p>
      </dgm:t>
    </dgm:pt>
    <dgm:pt modelId="{489A5077-9D5B-4C45-B4EE-1EDF9897DAB5}" type="sibTrans" cxnId="{F9E6632A-50C5-0C49-B965-452FBE4A594B}">
      <dgm:prSet/>
      <dgm:spPr/>
      <dgm:t>
        <a:bodyPr/>
        <a:lstStyle/>
        <a:p>
          <a:endParaRPr lang="fr-FR"/>
        </a:p>
      </dgm:t>
    </dgm:pt>
    <dgm:pt modelId="{1CFE3FCA-86F3-DB40-9A58-0A1E438C9C9A}">
      <dgm:prSet phldrT="[Texte]"/>
      <dgm:spPr/>
      <dgm:t>
        <a:bodyPr/>
        <a:lstStyle/>
        <a:p>
          <a:pPr rtl="1"/>
          <a:r>
            <a:rPr lang="fr-FR" dirty="0" smtClean="0">
              <a:latin typeface="Arial" charset="0"/>
              <a:ea typeface="Arial" charset="0"/>
              <a:cs typeface="Arial" charset="0"/>
            </a:rPr>
            <a:t>Mémento pour les Responsables </a:t>
          </a:r>
          <a:endParaRPr lang="fr-FR" dirty="0">
            <a:latin typeface="Arial" charset="0"/>
            <a:ea typeface="Arial" charset="0"/>
            <a:cs typeface="Arial" charset="0"/>
          </a:endParaRPr>
        </a:p>
      </dgm:t>
    </dgm:pt>
    <dgm:pt modelId="{EBDEEA1A-3A7E-0A4B-9B69-27184BE009F7}" type="parTrans" cxnId="{537F348C-0DCC-EF41-8442-28A2128C259E}">
      <dgm:prSet/>
      <dgm:spPr/>
      <dgm:t>
        <a:bodyPr/>
        <a:lstStyle/>
        <a:p>
          <a:endParaRPr lang="fr-FR"/>
        </a:p>
      </dgm:t>
    </dgm:pt>
    <dgm:pt modelId="{515D83DA-B2DC-9C4E-B495-8F6E1A9830E7}" type="sibTrans" cxnId="{537F348C-0DCC-EF41-8442-28A2128C259E}">
      <dgm:prSet/>
      <dgm:spPr/>
      <dgm:t>
        <a:bodyPr/>
        <a:lstStyle/>
        <a:p>
          <a:endParaRPr lang="fr-FR"/>
        </a:p>
      </dgm:t>
    </dgm:pt>
    <dgm:pt modelId="{D2F17D7C-F336-2A46-BB64-37D9FBF409CC}">
      <dgm:prSet phldrT="[Texte]"/>
      <dgm:spPr/>
      <dgm:t>
        <a:bodyPr/>
        <a:lstStyle/>
        <a:p>
          <a:pPr rtl="1"/>
          <a:r>
            <a:rPr lang="fr-FR" dirty="0" smtClean="0">
              <a:latin typeface="Arial" charset="0"/>
              <a:ea typeface="Arial" charset="0"/>
              <a:cs typeface="Arial" charset="0"/>
            </a:rPr>
            <a:t>Plan d’organisation de la formation </a:t>
          </a:r>
          <a:endParaRPr lang="fr-FR" dirty="0">
            <a:latin typeface="Arial" charset="0"/>
            <a:ea typeface="Arial" charset="0"/>
            <a:cs typeface="Arial" charset="0"/>
          </a:endParaRPr>
        </a:p>
      </dgm:t>
    </dgm:pt>
    <dgm:pt modelId="{A435572D-C40A-1E42-926D-A6DE21E7841C}" type="parTrans" cxnId="{1EAFE034-2D94-DB41-8C88-F58456113FC4}">
      <dgm:prSet/>
      <dgm:spPr/>
      <dgm:t>
        <a:bodyPr/>
        <a:lstStyle/>
        <a:p>
          <a:endParaRPr lang="fr-FR"/>
        </a:p>
      </dgm:t>
    </dgm:pt>
    <dgm:pt modelId="{0AD74D25-B5CD-154D-995B-122DABDFE299}" type="sibTrans" cxnId="{1EAFE034-2D94-DB41-8C88-F58456113FC4}">
      <dgm:prSet/>
      <dgm:spPr/>
      <dgm:t>
        <a:bodyPr/>
        <a:lstStyle/>
        <a:p>
          <a:pPr rtl="1"/>
          <a:endParaRPr lang="fr-FR"/>
        </a:p>
      </dgm:t>
    </dgm:pt>
    <dgm:pt modelId="{B8842FEC-5967-B34B-A94F-275B88865D42}">
      <dgm:prSet/>
      <dgm:spPr/>
      <dgm:t>
        <a:bodyPr/>
        <a:lstStyle/>
        <a:p>
          <a:pPr rtl="1"/>
          <a:r>
            <a:rPr lang="fr-FR" dirty="0" smtClean="0">
              <a:latin typeface="Arial" charset="0"/>
              <a:ea typeface="Arial" charset="0"/>
              <a:cs typeface="Arial" charset="0"/>
            </a:rPr>
            <a:t>Application  interactive</a:t>
          </a:r>
          <a:endParaRPr lang="fr-FR" dirty="0">
            <a:latin typeface="Arial" charset="0"/>
            <a:ea typeface="Arial" charset="0"/>
            <a:cs typeface="Arial" charset="0"/>
          </a:endParaRPr>
        </a:p>
      </dgm:t>
    </dgm:pt>
    <dgm:pt modelId="{1B4722FB-F2E0-3F4C-AD15-986F8039800D}" type="parTrans" cxnId="{EA965DBF-904E-474A-99DA-90F4FFEF3231}">
      <dgm:prSet/>
      <dgm:spPr/>
      <dgm:t>
        <a:bodyPr/>
        <a:lstStyle/>
        <a:p>
          <a:endParaRPr lang="fr-FR"/>
        </a:p>
      </dgm:t>
    </dgm:pt>
    <dgm:pt modelId="{DA10D32A-16BE-E74D-B361-669B0B7F4A28}" type="sibTrans" cxnId="{EA965DBF-904E-474A-99DA-90F4FFEF3231}">
      <dgm:prSet/>
      <dgm:spPr/>
      <dgm:t>
        <a:bodyPr/>
        <a:lstStyle/>
        <a:p>
          <a:endParaRPr lang="fr-FR"/>
        </a:p>
      </dgm:t>
    </dgm:pt>
    <dgm:pt modelId="{61FEC0FA-CDE3-084F-B3D2-4FD5D351A82E}" type="pres">
      <dgm:prSet presAssocID="{0543B76D-BD27-1C4F-BD92-32AF09171356}" presName="Name0" presStyleCnt="0">
        <dgm:presLayoutVars>
          <dgm:chMax val="1"/>
          <dgm:dir/>
          <dgm:animLvl val="ctr"/>
          <dgm:resizeHandles val="exact"/>
        </dgm:presLayoutVars>
      </dgm:prSet>
      <dgm:spPr/>
      <dgm:t>
        <a:bodyPr/>
        <a:lstStyle/>
        <a:p>
          <a:endParaRPr lang="fr-FR"/>
        </a:p>
      </dgm:t>
    </dgm:pt>
    <dgm:pt modelId="{B7A0D307-EA1F-054A-835F-DCCD4541F6EB}" type="pres">
      <dgm:prSet presAssocID="{A1528A8F-B156-DB44-BD46-6BBB2B8A2598}" presName="centerShape" presStyleLbl="node0" presStyleIdx="0" presStyleCnt="1"/>
      <dgm:spPr/>
      <dgm:t>
        <a:bodyPr/>
        <a:lstStyle/>
        <a:p>
          <a:endParaRPr lang="fr-FR"/>
        </a:p>
      </dgm:t>
    </dgm:pt>
    <dgm:pt modelId="{B58B1E22-CE4F-4E44-AC5E-01062226F618}" type="pres">
      <dgm:prSet presAssocID="{FCF00264-6CF3-E14A-9351-DC879FE4B772}" presName="parTrans" presStyleLbl="sibTrans2D1" presStyleIdx="0" presStyleCnt="5"/>
      <dgm:spPr/>
      <dgm:t>
        <a:bodyPr/>
        <a:lstStyle/>
        <a:p>
          <a:endParaRPr lang="fr-FR"/>
        </a:p>
      </dgm:t>
    </dgm:pt>
    <dgm:pt modelId="{0F4CBF6A-CD38-3842-8532-7811430FA8FE}" type="pres">
      <dgm:prSet presAssocID="{FCF00264-6CF3-E14A-9351-DC879FE4B772}" presName="connectorText" presStyleLbl="sibTrans2D1" presStyleIdx="0" presStyleCnt="5"/>
      <dgm:spPr/>
      <dgm:t>
        <a:bodyPr/>
        <a:lstStyle/>
        <a:p>
          <a:endParaRPr lang="fr-FR"/>
        </a:p>
      </dgm:t>
    </dgm:pt>
    <dgm:pt modelId="{CE5E467A-C837-9147-890D-A2540B81FA87}" type="pres">
      <dgm:prSet presAssocID="{53358459-F7D6-A549-873D-CEBDEE4D4162}" presName="node" presStyleLbl="node1" presStyleIdx="0" presStyleCnt="5">
        <dgm:presLayoutVars>
          <dgm:bulletEnabled val="1"/>
        </dgm:presLayoutVars>
      </dgm:prSet>
      <dgm:spPr/>
      <dgm:t>
        <a:bodyPr/>
        <a:lstStyle/>
        <a:p>
          <a:endParaRPr lang="fr-FR"/>
        </a:p>
      </dgm:t>
    </dgm:pt>
    <dgm:pt modelId="{DF571E0C-3C05-1D46-9C6A-5F48EB6DEA1E}" type="pres">
      <dgm:prSet presAssocID="{7E3D47F9-2EC6-EE46-ACE9-AF356F63458B}" presName="parTrans" presStyleLbl="sibTrans2D1" presStyleIdx="1" presStyleCnt="5"/>
      <dgm:spPr/>
      <dgm:t>
        <a:bodyPr/>
        <a:lstStyle/>
        <a:p>
          <a:endParaRPr lang="fr-FR"/>
        </a:p>
      </dgm:t>
    </dgm:pt>
    <dgm:pt modelId="{61F58F4D-09E4-A047-9410-8213D4DA68C9}" type="pres">
      <dgm:prSet presAssocID="{7E3D47F9-2EC6-EE46-ACE9-AF356F63458B}" presName="connectorText" presStyleLbl="sibTrans2D1" presStyleIdx="1" presStyleCnt="5"/>
      <dgm:spPr/>
      <dgm:t>
        <a:bodyPr/>
        <a:lstStyle/>
        <a:p>
          <a:endParaRPr lang="fr-FR"/>
        </a:p>
      </dgm:t>
    </dgm:pt>
    <dgm:pt modelId="{5378567E-C476-4642-AC3D-46E4FF90E8C5}" type="pres">
      <dgm:prSet presAssocID="{F83DFF95-79B4-5244-B8CB-36C0DC6CE8C6}" presName="node" presStyleLbl="node1" presStyleIdx="1" presStyleCnt="5">
        <dgm:presLayoutVars>
          <dgm:bulletEnabled val="1"/>
        </dgm:presLayoutVars>
      </dgm:prSet>
      <dgm:spPr/>
      <dgm:t>
        <a:bodyPr/>
        <a:lstStyle/>
        <a:p>
          <a:endParaRPr lang="fr-FR"/>
        </a:p>
      </dgm:t>
    </dgm:pt>
    <dgm:pt modelId="{F4C372C9-5AD9-2C44-A4D2-823F65051EE5}" type="pres">
      <dgm:prSet presAssocID="{EBDEEA1A-3A7E-0A4B-9B69-27184BE009F7}" presName="parTrans" presStyleLbl="sibTrans2D1" presStyleIdx="2" presStyleCnt="5"/>
      <dgm:spPr/>
      <dgm:t>
        <a:bodyPr/>
        <a:lstStyle/>
        <a:p>
          <a:endParaRPr lang="fr-FR"/>
        </a:p>
      </dgm:t>
    </dgm:pt>
    <dgm:pt modelId="{7D277867-AA5A-E845-AEA9-136DB739C8AB}" type="pres">
      <dgm:prSet presAssocID="{EBDEEA1A-3A7E-0A4B-9B69-27184BE009F7}" presName="connectorText" presStyleLbl="sibTrans2D1" presStyleIdx="2" presStyleCnt="5"/>
      <dgm:spPr/>
      <dgm:t>
        <a:bodyPr/>
        <a:lstStyle/>
        <a:p>
          <a:endParaRPr lang="fr-FR"/>
        </a:p>
      </dgm:t>
    </dgm:pt>
    <dgm:pt modelId="{061186B0-CC7F-0848-84C8-6F8FEFDBFAD4}" type="pres">
      <dgm:prSet presAssocID="{1CFE3FCA-86F3-DB40-9A58-0A1E438C9C9A}" presName="node" presStyleLbl="node1" presStyleIdx="2" presStyleCnt="5">
        <dgm:presLayoutVars>
          <dgm:bulletEnabled val="1"/>
        </dgm:presLayoutVars>
      </dgm:prSet>
      <dgm:spPr/>
      <dgm:t>
        <a:bodyPr/>
        <a:lstStyle/>
        <a:p>
          <a:endParaRPr lang="fr-FR"/>
        </a:p>
      </dgm:t>
    </dgm:pt>
    <dgm:pt modelId="{8CB1C239-CF4E-D141-BE9A-BD3CAA808472}" type="pres">
      <dgm:prSet presAssocID="{1B4722FB-F2E0-3F4C-AD15-986F8039800D}" presName="parTrans" presStyleLbl="sibTrans2D1" presStyleIdx="3" presStyleCnt="5"/>
      <dgm:spPr/>
      <dgm:t>
        <a:bodyPr/>
        <a:lstStyle/>
        <a:p>
          <a:endParaRPr lang="fr-FR"/>
        </a:p>
      </dgm:t>
    </dgm:pt>
    <dgm:pt modelId="{16176988-79D3-2349-A14C-0A1FA0925FC7}" type="pres">
      <dgm:prSet presAssocID="{1B4722FB-F2E0-3F4C-AD15-986F8039800D}" presName="connectorText" presStyleLbl="sibTrans2D1" presStyleIdx="3" presStyleCnt="5"/>
      <dgm:spPr/>
      <dgm:t>
        <a:bodyPr/>
        <a:lstStyle/>
        <a:p>
          <a:endParaRPr lang="fr-FR"/>
        </a:p>
      </dgm:t>
    </dgm:pt>
    <dgm:pt modelId="{0B460CB7-AAE5-2A45-918D-6C9210F8B10D}" type="pres">
      <dgm:prSet presAssocID="{B8842FEC-5967-B34B-A94F-275B88865D42}" presName="node" presStyleLbl="node1" presStyleIdx="3" presStyleCnt="5">
        <dgm:presLayoutVars>
          <dgm:bulletEnabled val="1"/>
        </dgm:presLayoutVars>
      </dgm:prSet>
      <dgm:spPr/>
      <dgm:t>
        <a:bodyPr/>
        <a:lstStyle/>
        <a:p>
          <a:endParaRPr lang="fr-FR"/>
        </a:p>
      </dgm:t>
    </dgm:pt>
    <dgm:pt modelId="{86A89B0A-8193-7946-AE13-020AB777D2F7}" type="pres">
      <dgm:prSet presAssocID="{A435572D-C40A-1E42-926D-A6DE21E7841C}" presName="parTrans" presStyleLbl="sibTrans2D1" presStyleIdx="4" presStyleCnt="5"/>
      <dgm:spPr/>
      <dgm:t>
        <a:bodyPr/>
        <a:lstStyle/>
        <a:p>
          <a:endParaRPr lang="fr-FR"/>
        </a:p>
      </dgm:t>
    </dgm:pt>
    <dgm:pt modelId="{394620E5-439A-134E-B5A9-110395C79C15}" type="pres">
      <dgm:prSet presAssocID="{A435572D-C40A-1E42-926D-A6DE21E7841C}" presName="connectorText" presStyleLbl="sibTrans2D1" presStyleIdx="4" presStyleCnt="5"/>
      <dgm:spPr/>
      <dgm:t>
        <a:bodyPr/>
        <a:lstStyle/>
        <a:p>
          <a:endParaRPr lang="fr-FR"/>
        </a:p>
      </dgm:t>
    </dgm:pt>
    <dgm:pt modelId="{B69838E6-46A5-0149-8F29-03D1D056E379}" type="pres">
      <dgm:prSet presAssocID="{D2F17D7C-F336-2A46-BB64-37D9FBF409CC}" presName="node" presStyleLbl="node1" presStyleIdx="4" presStyleCnt="5">
        <dgm:presLayoutVars>
          <dgm:bulletEnabled val="1"/>
        </dgm:presLayoutVars>
      </dgm:prSet>
      <dgm:spPr/>
      <dgm:t>
        <a:bodyPr/>
        <a:lstStyle/>
        <a:p>
          <a:endParaRPr lang="fr-FR"/>
        </a:p>
      </dgm:t>
    </dgm:pt>
  </dgm:ptLst>
  <dgm:cxnLst>
    <dgm:cxn modelId="{E6AEAB99-F50F-AC47-8C1E-FE50A41AC4BC}" type="presOf" srcId="{7E3D47F9-2EC6-EE46-ACE9-AF356F63458B}" destId="{61F58F4D-09E4-A047-9410-8213D4DA68C9}" srcOrd="1" destOrd="0" presId="urn:microsoft.com/office/officeart/2005/8/layout/radial5"/>
    <dgm:cxn modelId="{42D053CE-36A1-E24B-A8E7-2C51522BEBE1}" type="presOf" srcId="{F83DFF95-79B4-5244-B8CB-36C0DC6CE8C6}" destId="{5378567E-C476-4642-AC3D-46E4FF90E8C5}" srcOrd="0" destOrd="0" presId="urn:microsoft.com/office/officeart/2005/8/layout/radial5"/>
    <dgm:cxn modelId="{9F93A7F6-9E97-254A-A792-7459E18598EF}" type="presOf" srcId="{FCF00264-6CF3-E14A-9351-DC879FE4B772}" destId="{B58B1E22-CE4F-4E44-AC5E-01062226F618}" srcOrd="0" destOrd="0" presId="urn:microsoft.com/office/officeart/2005/8/layout/radial5"/>
    <dgm:cxn modelId="{26D45897-BB66-FB43-B29B-82CBEE5EBFD9}" srcId="{0543B76D-BD27-1C4F-BD92-32AF09171356}" destId="{A1528A8F-B156-DB44-BD46-6BBB2B8A2598}" srcOrd="0" destOrd="0" parTransId="{22269E79-65DB-B641-AE23-3A011BB104BA}" sibTransId="{75C379FD-4A60-E440-8D83-52524EF2DA83}"/>
    <dgm:cxn modelId="{0A68C20D-490E-7A46-A3E6-129DC87A3537}" type="presOf" srcId="{EBDEEA1A-3A7E-0A4B-9B69-27184BE009F7}" destId="{F4C372C9-5AD9-2C44-A4D2-823F65051EE5}" srcOrd="0" destOrd="0" presId="urn:microsoft.com/office/officeart/2005/8/layout/radial5"/>
    <dgm:cxn modelId="{CDA40DC7-E35A-5B4B-B811-5C85C7AE798D}" type="presOf" srcId="{A435572D-C40A-1E42-926D-A6DE21E7841C}" destId="{86A89B0A-8193-7946-AE13-020AB777D2F7}" srcOrd="0" destOrd="0" presId="urn:microsoft.com/office/officeart/2005/8/layout/radial5"/>
    <dgm:cxn modelId="{537F348C-0DCC-EF41-8442-28A2128C259E}" srcId="{A1528A8F-B156-DB44-BD46-6BBB2B8A2598}" destId="{1CFE3FCA-86F3-DB40-9A58-0A1E438C9C9A}" srcOrd="2" destOrd="0" parTransId="{EBDEEA1A-3A7E-0A4B-9B69-27184BE009F7}" sibTransId="{515D83DA-B2DC-9C4E-B495-8F6E1A9830E7}"/>
    <dgm:cxn modelId="{45BCF95D-22CB-A74E-A589-AD95BC4A6B5F}" srcId="{A1528A8F-B156-DB44-BD46-6BBB2B8A2598}" destId="{53358459-F7D6-A549-873D-CEBDEE4D4162}" srcOrd="0" destOrd="0" parTransId="{FCF00264-6CF3-E14A-9351-DC879FE4B772}" sibTransId="{4BEEF0DA-63AF-8241-A561-7E0C7E8D0AB7}"/>
    <dgm:cxn modelId="{A18E947C-B404-2A45-83EE-E81AF217FBFC}" type="presOf" srcId="{53358459-F7D6-A549-873D-CEBDEE4D4162}" destId="{CE5E467A-C837-9147-890D-A2540B81FA87}" srcOrd="0" destOrd="0" presId="urn:microsoft.com/office/officeart/2005/8/layout/radial5"/>
    <dgm:cxn modelId="{A5722484-0DEB-4642-9716-B2CA261BB16C}" type="presOf" srcId="{0543B76D-BD27-1C4F-BD92-32AF09171356}" destId="{61FEC0FA-CDE3-084F-B3D2-4FD5D351A82E}" srcOrd="0" destOrd="0" presId="urn:microsoft.com/office/officeart/2005/8/layout/radial5"/>
    <dgm:cxn modelId="{0222E70C-78F9-F346-9141-C8E73CBA620F}" type="presOf" srcId="{A435572D-C40A-1E42-926D-A6DE21E7841C}" destId="{394620E5-439A-134E-B5A9-110395C79C15}" srcOrd="1" destOrd="0" presId="urn:microsoft.com/office/officeart/2005/8/layout/radial5"/>
    <dgm:cxn modelId="{02C2D977-7734-754D-8007-920BDCC376EF}" type="presOf" srcId="{1B4722FB-F2E0-3F4C-AD15-986F8039800D}" destId="{8CB1C239-CF4E-D141-BE9A-BD3CAA808472}" srcOrd="0" destOrd="0" presId="urn:microsoft.com/office/officeart/2005/8/layout/radial5"/>
    <dgm:cxn modelId="{8C9407D8-062B-7C41-929E-33AD44B695DA}" type="presOf" srcId="{1CFE3FCA-86F3-DB40-9A58-0A1E438C9C9A}" destId="{061186B0-CC7F-0848-84C8-6F8FEFDBFAD4}" srcOrd="0" destOrd="0" presId="urn:microsoft.com/office/officeart/2005/8/layout/radial5"/>
    <dgm:cxn modelId="{F9E6632A-50C5-0C49-B965-452FBE4A594B}" srcId="{A1528A8F-B156-DB44-BD46-6BBB2B8A2598}" destId="{F83DFF95-79B4-5244-B8CB-36C0DC6CE8C6}" srcOrd="1" destOrd="0" parTransId="{7E3D47F9-2EC6-EE46-ACE9-AF356F63458B}" sibTransId="{489A5077-9D5B-4C45-B4EE-1EDF9897DAB5}"/>
    <dgm:cxn modelId="{2286BC85-0B78-0D4F-8936-9341A162E95F}" type="presOf" srcId="{EBDEEA1A-3A7E-0A4B-9B69-27184BE009F7}" destId="{7D277867-AA5A-E845-AEA9-136DB739C8AB}" srcOrd="1" destOrd="0" presId="urn:microsoft.com/office/officeart/2005/8/layout/radial5"/>
    <dgm:cxn modelId="{7EACC733-940B-D540-8CEB-FF0124935C47}" type="presOf" srcId="{1B4722FB-F2E0-3F4C-AD15-986F8039800D}" destId="{16176988-79D3-2349-A14C-0A1FA0925FC7}" srcOrd="1" destOrd="0" presId="urn:microsoft.com/office/officeart/2005/8/layout/radial5"/>
    <dgm:cxn modelId="{1EAFE034-2D94-DB41-8C88-F58456113FC4}" srcId="{A1528A8F-B156-DB44-BD46-6BBB2B8A2598}" destId="{D2F17D7C-F336-2A46-BB64-37D9FBF409CC}" srcOrd="4" destOrd="0" parTransId="{A435572D-C40A-1E42-926D-A6DE21E7841C}" sibTransId="{0AD74D25-B5CD-154D-995B-122DABDFE299}"/>
    <dgm:cxn modelId="{EA965DBF-904E-474A-99DA-90F4FFEF3231}" srcId="{A1528A8F-B156-DB44-BD46-6BBB2B8A2598}" destId="{B8842FEC-5967-B34B-A94F-275B88865D42}" srcOrd="3" destOrd="0" parTransId="{1B4722FB-F2E0-3F4C-AD15-986F8039800D}" sibTransId="{DA10D32A-16BE-E74D-B361-669B0B7F4A28}"/>
    <dgm:cxn modelId="{D2FA29BC-7EE3-4D4C-8E18-CC482D1F6713}" type="presOf" srcId="{B8842FEC-5967-B34B-A94F-275B88865D42}" destId="{0B460CB7-AAE5-2A45-918D-6C9210F8B10D}" srcOrd="0" destOrd="0" presId="urn:microsoft.com/office/officeart/2005/8/layout/radial5"/>
    <dgm:cxn modelId="{3BE940B0-934A-F442-9E46-68102CF5D55B}" type="presOf" srcId="{D2F17D7C-F336-2A46-BB64-37D9FBF409CC}" destId="{B69838E6-46A5-0149-8F29-03D1D056E379}" srcOrd="0" destOrd="0" presId="urn:microsoft.com/office/officeart/2005/8/layout/radial5"/>
    <dgm:cxn modelId="{59ABB0F3-1297-0149-A724-73EA0C929C99}" type="presOf" srcId="{FCF00264-6CF3-E14A-9351-DC879FE4B772}" destId="{0F4CBF6A-CD38-3842-8532-7811430FA8FE}" srcOrd="1" destOrd="0" presId="urn:microsoft.com/office/officeart/2005/8/layout/radial5"/>
    <dgm:cxn modelId="{3E05B20A-C712-1048-8056-ADCA4EBE2B9B}" type="presOf" srcId="{A1528A8F-B156-DB44-BD46-6BBB2B8A2598}" destId="{B7A0D307-EA1F-054A-835F-DCCD4541F6EB}" srcOrd="0" destOrd="0" presId="urn:microsoft.com/office/officeart/2005/8/layout/radial5"/>
    <dgm:cxn modelId="{2484D40B-5893-2D48-B0D0-9A23C6074D4F}" type="presOf" srcId="{7E3D47F9-2EC6-EE46-ACE9-AF356F63458B}" destId="{DF571E0C-3C05-1D46-9C6A-5F48EB6DEA1E}" srcOrd="0" destOrd="0" presId="urn:microsoft.com/office/officeart/2005/8/layout/radial5"/>
    <dgm:cxn modelId="{BC60B55D-C629-9C44-8658-6F9E2AE9CBD1}" type="presParOf" srcId="{61FEC0FA-CDE3-084F-B3D2-4FD5D351A82E}" destId="{B7A0D307-EA1F-054A-835F-DCCD4541F6EB}" srcOrd="0" destOrd="0" presId="urn:microsoft.com/office/officeart/2005/8/layout/radial5"/>
    <dgm:cxn modelId="{D757F1D4-2986-2143-BD31-BF3997C31ADB}" type="presParOf" srcId="{61FEC0FA-CDE3-084F-B3D2-4FD5D351A82E}" destId="{B58B1E22-CE4F-4E44-AC5E-01062226F618}" srcOrd="1" destOrd="0" presId="urn:microsoft.com/office/officeart/2005/8/layout/radial5"/>
    <dgm:cxn modelId="{D219A5BA-2BCD-1E46-AB1D-2F40AA6E1F35}" type="presParOf" srcId="{B58B1E22-CE4F-4E44-AC5E-01062226F618}" destId="{0F4CBF6A-CD38-3842-8532-7811430FA8FE}" srcOrd="0" destOrd="0" presId="urn:microsoft.com/office/officeart/2005/8/layout/radial5"/>
    <dgm:cxn modelId="{4D6C1FEE-1E73-664D-8165-D465F6694649}" type="presParOf" srcId="{61FEC0FA-CDE3-084F-B3D2-4FD5D351A82E}" destId="{CE5E467A-C837-9147-890D-A2540B81FA87}" srcOrd="2" destOrd="0" presId="urn:microsoft.com/office/officeart/2005/8/layout/radial5"/>
    <dgm:cxn modelId="{D9F05517-B28F-6D44-A00D-CE2D42A5E556}" type="presParOf" srcId="{61FEC0FA-CDE3-084F-B3D2-4FD5D351A82E}" destId="{DF571E0C-3C05-1D46-9C6A-5F48EB6DEA1E}" srcOrd="3" destOrd="0" presId="urn:microsoft.com/office/officeart/2005/8/layout/radial5"/>
    <dgm:cxn modelId="{C9E0EF1B-8735-0D48-89B9-39B2B4301C5F}" type="presParOf" srcId="{DF571E0C-3C05-1D46-9C6A-5F48EB6DEA1E}" destId="{61F58F4D-09E4-A047-9410-8213D4DA68C9}" srcOrd="0" destOrd="0" presId="urn:microsoft.com/office/officeart/2005/8/layout/radial5"/>
    <dgm:cxn modelId="{CD6E275B-7331-444C-8829-23D4D571E65A}" type="presParOf" srcId="{61FEC0FA-CDE3-084F-B3D2-4FD5D351A82E}" destId="{5378567E-C476-4642-AC3D-46E4FF90E8C5}" srcOrd="4" destOrd="0" presId="urn:microsoft.com/office/officeart/2005/8/layout/radial5"/>
    <dgm:cxn modelId="{2BF33ACA-5F2F-9546-82DB-ED64858C8752}" type="presParOf" srcId="{61FEC0FA-CDE3-084F-B3D2-4FD5D351A82E}" destId="{F4C372C9-5AD9-2C44-A4D2-823F65051EE5}" srcOrd="5" destOrd="0" presId="urn:microsoft.com/office/officeart/2005/8/layout/radial5"/>
    <dgm:cxn modelId="{FE2F31A4-A9F2-3640-87F5-EBF4257F68AC}" type="presParOf" srcId="{F4C372C9-5AD9-2C44-A4D2-823F65051EE5}" destId="{7D277867-AA5A-E845-AEA9-136DB739C8AB}" srcOrd="0" destOrd="0" presId="urn:microsoft.com/office/officeart/2005/8/layout/radial5"/>
    <dgm:cxn modelId="{ACF60CB9-E178-F341-96E5-935CDF3D862B}" type="presParOf" srcId="{61FEC0FA-CDE3-084F-B3D2-4FD5D351A82E}" destId="{061186B0-CC7F-0848-84C8-6F8FEFDBFAD4}" srcOrd="6" destOrd="0" presId="urn:microsoft.com/office/officeart/2005/8/layout/radial5"/>
    <dgm:cxn modelId="{D9B4CE47-644C-4D48-BF72-84164D21CE00}" type="presParOf" srcId="{61FEC0FA-CDE3-084F-B3D2-4FD5D351A82E}" destId="{8CB1C239-CF4E-D141-BE9A-BD3CAA808472}" srcOrd="7" destOrd="0" presId="urn:microsoft.com/office/officeart/2005/8/layout/radial5"/>
    <dgm:cxn modelId="{CF628F3F-3BC1-1649-BFAD-B13403CA0645}" type="presParOf" srcId="{8CB1C239-CF4E-D141-BE9A-BD3CAA808472}" destId="{16176988-79D3-2349-A14C-0A1FA0925FC7}" srcOrd="0" destOrd="0" presId="urn:microsoft.com/office/officeart/2005/8/layout/radial5"/>
    <dgm:cxn modelId="{9183A8B1-F02D-B449-AA28-5354094F31FE}" type="presParOf" srcId="{61FEC0FA-CDE3-084F-B3D2-4FD5D351A82E}" destId="{0B460CB7-AAE5-2A45-918D-6C9210F8B10D}" srcOrd="8" destOrd="0" presId="urn:microsoft.com/office/officeart/2005/8/layout/radial5"/>
    <dgm:cxn modelId="{FC37070E-DB0B-5B40-820C-F5AF29C779A1}" type="presParOf" srcId="{61FEC0FA-CDE3-084F-B3D2-4FD5D351A82E}" destId="{86A89B0A-8193-7946-AE13-020AB777D2F7}" srcOrd="9" destOrd="0" presId="urn:microsoft.com/office/officeart/2005/8/layout/radial5"/>
    <dgm:cxn modelId="{3640747D-C2B4-194F-B52C-0FDBA5E3C894}" type="presParOf" srcId="{86A89B0A-8193-7946-AE13-020AB777D2F7}" destId="{394620E5-439A-134E-B5A9-110395C79C15}" srcOrd="0" destOrd="0" presId="urn:microsoft.com/office/officeart/2005/8/layout/radial5"/>
    <dgm:cxn modelId="{09E5B42A-07FC-994E-A476-6CF9D6CFFFE9}" type="presParOf" srcId="{61FEC0FA-CDE3-084F-B3D2-4FD5D351A82E}" destId="{B69838E6-46A5-0149-8F29-03D1D056E379}" srcOrd="10" destOrd="0" presId="urn:microsoft.com/office/officeart/2005/8/layout/radial5"/>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7043275-9F91-3947-89BD-0395B20E5421}" type="doc">
      <dgm:prSet loTypeId="urn:microsoft.com/office/officeart/2005/8/layout/vList5" loCatId="" qsTypeId="urn:microsoft.com/office/officeart/2005/8/quickstyle/simple4" qsCatId="simple" csTypeId="urn:microsoft.com/office/officeart/2005/8/colors/colorful3" csCatId="colorful" phldr="1"/>
      <dgm:spPr/>
      <dgm:t>
        <a:bodyPr/>
        <a:lstStyle/>
        <a:p>
          <a:endParaRPr lang="fr-FR"/>
        </a:p>
      </dgm:t>
    </dgm:pt>
    <dgm:pt modelId="{2998FE27-64BC-1245-BBC9-D1A0104BEBB7}">
      <dgm:prSet phldrT="[Texte]"/>
      <dgm:spPr/>
      <dgm:t>
        <a:bodyPr/>
        <a:lstStyle/>
        <a:p>
          <a:pPr algn="r" rtl="1"/>
          <a:r>
            <a:rPr lang="ar-SA" dirty="0" smtClean="0">
              <a:latin typeface="Arial" charset="0"/>
              <a:ea typeface="Arial" charset="0"/>
              <a:cs typeface="Arial" charset="0"/>
            </a:rPr>
            <a:t>دليل للمدرسين</a:t>
          </a:r>
          <a:endParaRPr lang="fr-FR" dirty="0">
            <a:latin typeface="Arial" charset="0"/>
            <a:ea typeface="Arial" charset="0"/>
            <a:cs typeface="Arial" charset="0"/>
          </a:endParaRPr>
        </a:p>
      </dgm:t>
    </dgm:pt>
    <dgm:pt modelId="{C90F03CA-A782-1442-90B8-BAE7ABDD59FE}" type="parTrans" cxnId="{0E147743-D434-724F-85F5-FEF42FE59840}">
      <dgm:prSet/>
      <dgm:spPr/>
      <dgm:t>
        <a:bodyPr/>
        <a:lstStyle/>
        <a:p>
          <a:endParaRPr lang="fr-FR"/>
        </a:p>
      </dgm:t>
    </dgm:pt>
    <dgm:pt modelId="{EE4B2DB5-E1E0-BC41-AEDB-1CD94220A5B5}" type="sibTrans" cxnId="{0E147743-D434-724F-85F5-FEF42FE59840}">
      <dgm:prSet/>
      <dgm:spPr/>
      <dgm:t>
        <a:bodyPr/>
        <a:lstStyle/>
        <a:p>
          <a:endParaRPr lang="fr-FR"/>
        </a:p>
      </dgm:t>
    </dgm:pt>
    <dgm:pt modelId="{7C5CAF29-766C-864C-88FA-5F999880E45C}">
      <dgm:prSet phldrT="[Texte]"/>
      <dgm:spPr/>
      <dgm:t>
        <a:bodyPr/>
        <a:lstStyle/>
        <a:p>
          <a:pPr rtl="1"/>
          <a:r>
            <a:rPr lang="ar-SA" dirty="0" smtClean="0">
              <a:latin typeface="Arial" charset="0"/>
              <a:ea typeface="Arial" charset="0"/>
              <a:cs typeface="Arial" charset="0"/>
            </a:rPr>
            <a:t>لتأطير وتوجيه الممارسات البيداغوجية الدامجة</a:t>
          </a:r>
          <a:endParaRPr lang="fr-FR" dirty="0">
            <a:latin typeface="Arial" charset="0"/>
            <a:ea typeface="Arial" charset="0"/>
            <a:cs typeface="Arial" charset="0"/>
          </a:endParaRPr>
        </a:p>
      </dgm:t>
    </dgm:pt>
    <dgm:pt modelId="{4E25EB0D-19C2-9342-AD5C-E3C757992973}" type="parTrans" cxnId="{C1E7BE4E-C3FD-814E-9ECF-CA72A8F857A0}">
      <dgm:prSet/>
      <dgm:spPr/>
      <dgm:t>
        <a:bodyPr/>
        <a:lstStyle/>
        <a:p>
          <a:endParaRPr lang="fr-FR"/>
        </a:p>
      </dgm:t>
    </dgm:pt>
    <dgm:pt modelId="{F27BDE62-3F09-8E40-B52C-C9849F63A894}" type="sibTrans" cxnId="{C1E7BE4E-C3FD-814E-9ECF-CA72A8F857A0}">
      <dgm:prSet/>
      <dgm:spPr/>
      <dgm:t>
        <a:bodyPr/>
        <a:lstStyle/>
        <a:p>
          <a:endParaRPr lang="fr-FR"/>
        </a:p>
      </dgm:t>
    </dgm:pt>
    <dgm:pt modelId="{E0847916-C2CF-B946-8CE1-125B79F30D24}">
      <dgm:prSet phldrT="[Texte]"/>
      <dgm:spPr/>
      <dgm:t>
        <a:bodyPr/>
        <a:lstStyle/>
        <a:p>
          <a:pPr algn="r" rtl="1"/>
          <a:r>
            <a:rPr lang="ar-SA" dirty="0" smtClean="0">
              <a:latin typeface="Arial" charset="0"/>
              <a:ea typeface="Arial" charset="0"/>
              <a:cs typeface="Arial" charset="0"/>
            </a:rPr>
            <a:t>دليل لمدراء المؤسسات التعليمية</a:t>
          </a:r>
          <a:endParaRPr lang="fr-FR" dirty="0">
            <a:latin typeface="Arial" charset="0"/>
            <a:ea typeface="Arial" charset="0"/>
            <a:cs typeface="Arial" charset="0"/>
          </a:endParaRPr>
        </a:p>
      </dgm:t>
    </dgm:pt>
    <dgm:pt modelId="{A87BA848-D799-DB42-B576-63757C6E308C}" type="parTrans" cxnId="{449DECDE-95E5-ED4F-A9ED-5C10F712EC7B}">
      <dgm:prSet/>
      <dgm:spPr/>
      <dgm:t>
        <a:bodyPr/>
        <a:lstStyle/>
        <a:p>
          <a:endParaRPr lang="fr-FR"/>
        </a:p>
      </dgm:t>
    </dgm:pt>
    <dgm:pt modelId="{E49C2A78-F381-7E4B-B823-0C89B5E8D349}" type="sibTrans" cxnId="{449DECDE-95E5-ED4F-A9ED-5C10F712EC7B}">
      <dgm:prSet/>
      <dgm:spPr/>
      <dgm:t>
        <a:bodyPr/>
        <a:lstStyle/>
        <a:p>
          <a:endParaRPr lang="fr-FR"/>
        </a:p>
      </dgm:t>
    </dgm:pt>
    <dgm:pt modelId="{391142B7-2927-7548-BC30-8355E90D52A5}">
      <dgm:prSet phldrT="[Texte]"/>
      <dgm:spPr/>
      <dgm:t>
        <a:bodyPr/>
        <a:lstStyle/>
        <a:p>
          <a:pPr rtl="1"/>
          <a:r>
            <a:rPr lang="ar-SA" dirty="0" smtClean="0">
              <a:latin typeface="Arial" charset="0"/>
              <a:ea typeface="Arial" charset="0"/>
              <a:cs typeface="Arial" charset="0"/>
            </a:rPr>
            <a:t>لقيادة وتدبير مشروع التربية الدامجة </a:t>
          </a:r>
          <a:r>
            <a:rPr lang="ar-SA" smtClean="0">
              <a:latin typeface="Arial" charset="0"/>
              <a:ea typeface="Arial" charset="0"/>
              <a:cs typeface="Arial" charset="0"/>
            </a:rPr>
            <a:t>بالمؤسسة التعليمية</a:t>
          </a:r>
          <a:endParaRPr lang="fr-FR" dirty="0">
            <a:latin typeface="Arial" charset="0"/>
            <a:ea typeface="Arial" charset="0"/>
            <a:cs typeface="Arial" charset="0"/>
          </a:endParaRPr>
        </a:p>
      </dgm:t>
    </dgm:pt>
    <dgm:pt modelId="{DE6CB0FA-95F5-7841-A424-D601B216988D}" type="parTrans" cxnId="{1691C5DB-3989-644C-8402-47FC2E019033}">
      <dgm:prSet/>
      <dgm:spPr/>
      <dgm:t>
        <a:bodyPr/>
        <a:lstStyle/>
        <a:p>
          <a:endParaRPr lang="fr-FR"/>
        </a:p>
      </dgm:t>
    </dgm:pt>
    <dgm:pt modelId="{5F4FB9EC-5D45-0841-8B5C-77F09FD8A79F}" type="sibTrans" cxnId="{1691C5DB-3989-644C-8402-47FC2E019033}">
      <dgm:prSet/>
      <dgm:spPr/>
      <dgm:t>
        <a:bodyPr/>
        <a:lstStyle/>
        <a:p>
          <a:endParaRPr lang="fr-FR"/>
        </a:p>
      </dgm:t>
    </dgm:pt>
    <dgm:pt modelId="{974EC6D1-A5E7-3A4E-85C6-39346051D329}">
      <dgm:prSet phldrT="[Texte]"/>
      <dgm:spPr/>
      <dgm:t>
        <a:bodyPr/>
        <a:lstStyle/>
        <a:p>
          <a:pPr algn="r" rtl="1"/>
          <a:r>
            <a:rPr lang="ar-SA" dirty="0" smtClean="0">
              <a:latin typeface="Arial" charset="0"/>
              <a:ea typeface="Arial" charset="0"/>
              <a:cs typeface="Arial" charset="0"/>
            </a:rPr>
            <a:t>دليل للجمعيات والأسر</a:t>
          </a:r>
          <a:endParaRPr lang="fr-FR" dirty="0">
            <a:latin typeface="Arial" charset="0"/>
            <a:ea typeface="Arial" charset="0"/>
            <a:cs typeface="Arial" charset="0"/>
          </a:endParaRPr>
        </a:p>
      </dgm:t>
    </dgm:pt>
    <dgm:pt modelId="{615B4D8D-D80D-8741-8B5C-9040DF58F450}" type="parTrans" cxnId="{A73085E1-6E37-234C-BFA6-B25233E46CE4}">
      <dgm:prSet/>
      <dgm:spPr/>
      <dgm:t>
        <a:bodyPr/>
        <a:lstStyle/>
        <a:p>
          <a:endParaRPr lang="fr-FR"/>
        </a:p>
      </dgm:t>
    </dgm:pt>
    <dgm:pt modelId="{5BFB16D2-FAA7-1F43-B70C-7A086DD39B34}" type="sibTrans" cxnId="{A73085E1-6E37-234C-BFA6-B25233E46CE4}">
      <dgm:prSet/>
      <dgm:spPr/>
      <dgm:t>
        <a:bodyPr/>
        <a:lstStyle/>
        <a:p>
          <a:endParaRPr lang="fr-FR"/>
        </a:p>
      </dgm:t>
    </dgm:pt>
    <dgm:pt modelId="{CD99E899-18D9-944C-A15F-D4AC7780E9D9}">
      <dgm:prSet phldrT="[Texte]"/>
      <dgm:spPr/>
      <dgm:t>
        <a:bodyPr/>
        <a:lstStyle/>
        <a:p>
          <a:pPr rtl="1"/>
          <a:r>
            <a:rPr lang="ar-SA" dirty="0" smtClean="0">
              <a:latin typeface="Arial" charset="0"/>
              <a:ea typeface="Arial" charset="0"/>
              <a:cs typeface="Arial" charset="0"/>
            </a:rPr>
            <a:t>للارتقاء بالأدوار والمهام الممارسة في مجال التربية الدامجة</a:t>
          </a:r>
          <a:endParaRPr lang="fr-FR" dirty="0">
            <a:latin typeface="Arial" charset="0"/>
            <a:ea typeface="Arial" charset="0"/>
            <a:cs typeface="Arial" charset="0"/>
          </a:endParaRPr>
        </a:p>
      </dgm:t>
    </dgm:pt>
    <dgm:pt modelId="{5B3962F4-2948-074E-A966-CB59A6402A1D}" type="sibTrans" cxnId="{2711E9FB-F12F-EA45-9E8B-2FE0033A4FF1}">
      <dgm:prSet/>
      <dgm:spPr/>
      <dgm:t>
        <a:bodyPr/>
        <a:lstStyle/>
        <a:p>
          <a:endParaRPr lang="fr-FR"/>
        </a:p>
      </dgm:t>
    </dgm:pt>
    <dgm:pt modelId="{66D95708-0ADE-284F-A312-3C63CA3484A8}" type="parTrans" cxnId="{2711E9FB-F12F-EA45-9E8B-2FE0033A4FF1}">
      <dgm:prSet/>
      <dgm:spPr/>
      <dgm:t>
        <a:bodyPr/>
        <a:lstStyle/>
        <a:p>
          <a:endParaRPr lang="fr-FR"/>
        </a:p>
      </dgm:t>
    </dgm:pt>
    <dgm:pt modelId="{21260FA2-EAF4-8549-841B-B1B597A27F46}" type="pres">
      <dgm:prSet presAssocID="{17043275-9F91-3947-89BD-0395B20E5421}" presName="Name0" presStyleCnt="0">
        <dgm:presLayoutVars>
          <dgm:dir val="rev"/>
          <dgm:animLvl val="lvl"/>
          <dgm:resizeHandles val="exact"/>
        </dgm:presLayoutVars>
      </dgm:prSet>
      <dgm:spPr/>
      <dgm:t>
        <a:bodyPr/>
        <a:lstStyle/>
        <a:p>
          <a:endParaRPr lang="fr-FR"/>
        </a:p>
      </dgm:t>
    </dgm:pt>
    <dgm:pt modelId="{3BAEA6D4-AD37-5745-8192-BAF17F5ED9DD}" type="pres">
      <dgm:prSet presAssocID="{2998FE27-64BC-1245-BBC9-D1A0104BEBB7}" presName="linNode" presStyleCnt="0"/>
      <dgm:spPr/>
    </dgm:pt>
    <dgm:pt modelId="{DAB7B1CF-C8BE-3E44-A60E-3602C87B8E14}" type="pres">
      <dgm:prSet presAssocID="{2998FE27-64BC-1245-BBC9-D1A0104BEBB7}" presName="parentText" presStyleLbl="node1" presStyleIdx="0" presStyleCnt="3">
        <dgm:presLayoutVars>
          <dgm:chMax val="1"/>
          <dgm:bulletEnabled val="1"/>
        </dgm:presLayoutVars>
      </dgm:prSet>
      <dgm:spPr/>
      <dgm:t>
        <a:bodyPr/>
        <a:lstStyle/>
        <a:p>
          <a:endParaRPr lang="fr-FR"/>
        </a:p>
      </dgm:t>
    </dgm:pt>
    <dgm:pt modelId="{4197CE48-BB10-ED41-B82F-FA5E3E6043D7}" type="pres">
      <dgm:prSet presAssocID="{2998FE27-64BC-1245-BBC9-D1A0104BEBB7}" presName="descendantText" presStyleLbl="alignAccFollowNode1" presStyleIdx="0" presStyleCnt="3">
        <dgm:presLayoutVars>
          <dgm:bulletEnabled val="1"/>
        </dgm:presLayoutVars>
      </dgm:prSet>
      <dgm:spPr/>
      <dgm:t>
        <a:bodyPr/>
        <a:lstStyle/>
        <a:p>
          <a:endParaRPr lang="fr-FR"/>
        </a:p>
      </dgm:t>
    </dgm:pt>
    <dgm:pt modelId="{312BF15B-977E-F145-A6BA-8570FEBD6220}" type="pres">
      <dgm:prSet presAssocID="{EE4B2DB5-E1E0-BC41-AEDB-1CD94220A5B5}" presName="sp" presStyleCnt="0"/>
      <dgm:spPr/>
    </dgm:pt>
    <dgm:pt modelId="{9040A4AA-053F-F54A-A87C-6BA74745CA3A}" type="pres">
      <dgm:prSet presAssocID="{E0847916-C2CF-B946-8CE1-125B79F30D24}" presName="linNode" presStyleCnt="0"/>
      <dgm:spPr/>
    </dgm:pt>
    <dgm:pt modelId="{EE2908A1-8D80-E342-8672-D7FA82A9EA0D}" type="pres">
      <dgm:prSet presAssocID="{E0847916-C2CF-B946-8CE1-125B79F30D24}" presName="parentText" presStyleLbl="node1" presStyleIdx="1" presStyleCnt="3">
        <dgm:presLayoutVars>
          <dgm:chMax val="1"/>
          <dgm:bulletEnabled val="1"/>
        </dgm:presLayoutVars>
      </dgm:prSet>
      <dgm:spPr/>
      <dgm:t>
        <a:bodyPr/>
        <a:lstStyle/>
        <a:p>
          <a:endParaRPr lang="fr-FR"/>
        </a:p>
      </dgm:t>
    </dgm:pt>
    <dgm:pt modelId="{F9FFF445-27B7-6D4F-A403-8EAF3EE1A8CE}" type="pres">
      <dgm:prSet presAssocID="{E0847916-C2CF-B946-8CE1-125B79F30D24}" presName="descendantText" presStyleLbl="alignAccFollowNode1" presStyleIdx="1" presStyleCnt="3">
        <dgm:presLayoutVars>
          <dgm:bulletEnabled val="1"/>
        </dgm:presLayoutVars>
      </dgm:prSet>
      <dgm:spPr/>
      <dgm:t>
        <a:bodyPr/>
        <a:lstStyle/>
        <a:p>
          <a:endParaRPr lang="fr-FR"/>
        </a:p>
      </dgm:t>
    </dgm:pt>
    <dgm:pt modelId="{57ACA66E-4AA7-8349-A471-93599170280F}" type="pres">
      <dgm:prSet presAssocID="{E49C2A78-F381-7E4B-B823-0C89B5E8D349}" presName="sp" presStyleCnt="0"/>
      <dgm:spPr/>
    </dgm:pt>
    <dgm:pt modelId="{BC57F146-8737-8545-BA72-1F29FF498C07}" type="pres">
      <dgm:prSet presAssocID="{974EC6D1-A5E7-3A4E-85C6-39346051D329}" presName="linNode" presStyleCnt="0"/>
      <dgm:spPr/>
    </dgm:pt>
    <dgm:pt modelId="{2C68BF8D-F452-724F-9F3B-9445D1155397}" type="pres">
      <dgm:prSet presAssocID="{974EC6D1-A5E7-3A4E-85C6-39346051D329}" presName="parentText" presStyleLbl="node1" presStyleIdx="2" presStyleCnt="3">
        <dgm:presLayoutVars>
          <dgm:chMax val="1"/>
          <dgm:bulletEnabled val="1"/>
        </dgm:presLayoutVars>
      </dgm:prSet>
      <dgm:spPr/>
      <dgm:t>
        <a:bodyPr/>
        <a:lstStyle/>
        <a:p>
          <a:endParaRPr lang="fr-FR"/>
        </a:p>
      </dgm:t>
    </dgm:pt>
    <dgm:pt modelId="{501BA264-FFBA-8D48-9F14-F92933D376B6}" type="pres">
      <dgm:prSet presAssocID="{974EC6D1-A5E7-3A4E-85C6-39346051D329}" presName="descendantText" presStyleLbl="alignAccFollowNode1" presStyleIdx="2" presStyleCnt="3">
        <dgm:presLayoutVars>
          <dgm:bulletEnabled val="1"/>
        </dgm:presLayoutVars>
      </dgm:prSet>
      <dgm:spPr/>
      <dgm:t>
        <a:bodyPr/>
        <a:lstStyle/>
        <a:p>
          <a:endParaRPr lang="fr-FR"/>
        </a:p>
      </dgm:t>
    </dgm:pt>
  </dgm:ptLst>
  <dgm:cxnLst>
    <dgm:cxn modelId="{25AF3709-E183-304C-AE7B-8EE7A2E0AC2F}" type="presOf" srcId="{391142B7-2927-7548-BC30-8355E90D52A5}" destId="{F9FFF445-27B7-6D4F-A403-8EAF3EE1A8CE}" srcOrd="0" destOrd="0" presId="urn:microsoft.com/office/officeart/2005/8/layout/vList5"/>
    <dgm:cxn modelId="{449DECDE-95E5-ED4F-A9ED-5C10F712EC7B}" srcId="{17043275-9F91-3947-89BD-0395B20E5421}" destId="{E0847916-C2CF-B946-8CE1-125B79F30D24}" srcOrd="1" destOrd="0" parTransId="{A87BA848-D799-DB42-B576-63757C6E308C}" sibTransId="{E49C2A78-F381-7E4B-B823-0C89B5E8D349}"/>
    <dgm:cxn modelId="{EF5668BF-DF52-3147-822F-F37A22F1912D}" type="presOf" srcId="{974EC6D1-A5E7-3A4E-85C6-39346051D329}" destId="{2C68BF8D-F452-724F-9F3B-9445D1155397}" srcOrd="0" destOrd="0" presId="urn:microsoft.com/office/officeart/2005/8/layout/vList5"/>
    <dgm:cxn modelId="{88C25CF7-F51F-5A42-9E78-F1E10B39EB4E}" type="presOf" srcId="{2998FE27-64BC-1245-BBC9-D1A0104BEBB7}" destId="{DAB7B1CF-C8BE-3E44-A60E-3602C87B8E14}" srcOrd="0" destOrd="0" presId="urn:microsoft.com/office/officeart/2005/8/layout/vList5"/>
    <dgm:cxn modelId="{28B8D4BF-7CF9-5546-9EFD-9174669F4BAD}" type="presOf" srcId="{7C5CAF29-766C-864C-88FA-5F999880E45C}" destId="{4197CE48-BB10-ED41-B82F-FA5E3E6043D7}" srcOrd="0" destOrd="0" presId="urn:microsoft.com/office/officeart/2005/8/layout/vList5"/>
    <dgm:cxn modelId="{0E147743-D434-724F-85F5-FEF42FE59840}" srcId="{17043275-9F91-3947-89BD-0395B20E5421}" destId="{2998FE27-64BC-1245-BBC9-D1A0104BEBB7}" srcOrd="0" destOrd="0" parTransId="{C90F03CA-A782-1442-90B8-BAE7ABDD59FE}" sibTransId="{EE4B2DB5-E1E0-BC41-AEDB-1CD94220A5B5}"/>
    <dgm:cxn modelId="{2711E9FB-F12F-EA45-9E8B-2FE0033A4FF1}" srcId="{974EC6D1-A5E7-3A4E-85C6-39346051D329}" destId="{CD99E899-18D9-944C-A15F-D4AC7780E9D9}" srcOrd="0" destOrd="0" parTransId="{66D95708-0ADE-284F-A312-3C63CA3484A8}" sibTransId="{5B3962F4-2948-074E-A966-CB59A6402A1D}"/>
    <dgm:cxn modelId="{1691C5DB-3989-644C-8402-47FC2E019033}" srcId="{E0847916-C2CF-B946-8CE1-125B79F30D24}" destId="{391142B7-2927-7548-BC30-8355E90D52A5}" srcOrd="0" destOrd="0" parTransId="{DE6CB0FA-95F5-7841-A424-D601B216988D}" sibTransId="{5F4FB9EC-5D45-0841-8B5C-77F09FD8A79F}"/>
    <dgm:cxn modelId="{696118AE-4F84-1C4E-BE56-EC44E833EB07}" type="presOf" srcId="{E0847916-C2CF-B946-8CE1-125B79F30D24}" destId="{EE2908A1-8D80-E342-8672-D7FA82A9EA0D}" srcOrd="0" destOrd="0" presId="urn:microsoft.com/office/officeart/2005/8/layout/vList5"/>
    <dgm:cxn modelId="{A73085E1-6E37-234C-BFA6-B25233E46CE4}" srcId="{17043275-9F91-3947-89BD-0395B20E5421}" destId="{974EC6D1-A5E7-3A4E-85C6-39346051D329}" srcOrd="2" destOrd="0" parTransId="{615B4D8D-D80D-8741-8B5C-9040DF58F450}" sibTransId="{5BFB16D2-FAA7-1F43-B70C-7A086DD39B34}"/>
    <dgm:cxn modelId="{C1E7BE4E-C3FD-814E-9ECF-CA72A8F857A0}" srcId="{2998FE27-64BC-1245-BBC9-D1A0104BEBB7}" destId="{7C5CAF29-766C-864C-88FA-5F999880E45C}" srcOrd="0" destOrd="0" parTransId="{4E25EB0D-19C2-9342-AD5C-E3C757992973}" sibTransId="{F27BDE62-3F09-8E40-B52C-C9849F63A894}"/>
    <dgm:cxn modelId="{F72B20D8-48C3-9544-A2BA-947E89E781DC}" type="presOf" srcId="{CD99E899-18D9-944C-A15F-D4AC7780E9D9}" destId="{501BA264-FFBA-8D48-9F14-F92933D376B6}" srcOrd="0" destOrd="0" presId="urn:microsoft.com/office/officeart/2005/8/layout/vList5"/>
    <dgm:cxn modelId="{3F33EECF-EBFF-F34B-918A-FFB4D2777468}" type="presOf" srcId="{17043275-9F91-3947-89BD-0395B20E5421}" destId="{21260FA2-EAF4-8549-841B-B1B597A27F46}" srcOrd="0" destOrd="0" presId="urn:microsoft.com/office/officeart/2005/8/layout/vList5"/>
    <dgm:cxn modelId="{451803AE-92F9-E040-82CF-09073CD97DD6}" type="presParOf" srcId="{21260FA2-EAF4-8549-841B-B1B597A27F46}" destId="{3BAEA6D4-AD37-5745-8192-BAF17F5ED9DD}" srcOrd="0" destOrd="0" presId="urn:microsoft.com/office/officeart/2005/8/layout/vList5"/>
    <dgm:cxn modelId="{40CC1134-0664-B041-9DE7-A50B341A7672}" type="presParOf" srcId="{3BAEA6D4-AD37-5745-8192-BAF17F5ED9DD}" destId="{DAB7B1CF-C8BE-3E44-A60E-3602C87B8E14}" srcOrd="0" destOrd="0" presId="urn:microsoft.com/office/officeart/2005/8/layout/vList5"/>
    <dgm:cxn modelId="{6FBE70D0-8D09-5442-AF30-0BD82FB07E10}" type="presParOf" srcId="{3BAEA6D4-AD37-5745-8192-BAF17F5ED9DD}" destId="{4197CE48-BB10-ED41-B82F-FA5E3E6043D7}" srcOrd="1" destOrd="0" presId="urn:microsoft.com/office/officeart/2005/8/layout/vList5"/>
    <dgm:cxn modelId="{AD013D2C-C820-FB4E-9D1C-303E9E2FDECA}" type="presParOf" srcId="{21260FA2-EAF4-8549-841B-B1B597A27F46}" destId="{312BF15B-977E-F145-A6BA-8570FEBD6220}" srcOrd="1" destOrd="0" presId="urn:microsoft.com/office/officeart/2005/8/layout/vList5"/>
    <dgm:cxn modelId="{A4BCDDB5-0D1B-C64E-87A2-3FE86F0F376A}" type="presParOf" srcId="{21260FA2-EAF4-8549-841B-B1B597A27F46}" destId="{9040A4AA-053F-F54A-A87C-6BA74745CA3A}" srcOrd="2" destOrd="0" presId="urn:microsoft.com/office/officeart/2005/8/layout/vList5"/>
    <dgm:cxn modelId="{E402A340-1BBB-3D4E-8674-96FBB4B493E8}" type="presParOf" srcId="{9040A4AA-053F-F54A-A87C-6BA74745CA3A}" destId="{EE2908A1-8D80-E342-8672-D7FA82A9EA0D}" srcOrd="0" destOrd="0" presId="urn:microsoft.com/office/officeart/2005/8/layout/vList5"/>
    <dgm:cxn modelId="{DACCD7E0-2B2F-5448-BBAB-DDE2EEBCAC70}" type="presParOf" srcId="{9040A4AA-053F-F54A-A87C-6BA74745CA3A}" destId="{F9FFF445-27B7-6D4F-A403-8EAF3EE1A8CE}" srcOrd="1" destOrd="0" presId="urn:microsoft.com/office/officeart/2005/8/layout/vList5"/>
    <dgm:cxn modelId="{F2DA29E3-5AE1-6342-A82A-B16168E89A28}" type="presParOf" srcId="{21260FA2-EAF4-8549-841B-B1B597A27F46}" destId="{57ACA66E-4AA7-8349-A471-93599170280F}" srcOrd="3" destOrd="0" presId="urn:microsoft.com/office/officeart/2005/8/layout/vList5"/>
    <dgm:cxn modelId="{7EBD3DEB-1099-8441-B884-F43BC6BAA6C4}" type="presParOf" srcId="{21260FA2-EAF4-8549-841B-B1B597A27F46}" destId="{BC57F146-8737-8545-BA72-1F29FF498C07}" srcOrd="4" destOrd="0" presId="urn:microsoft.com/office/officeart/2005/8/layout/vList5"/>
    <dgm:cxn modelId="{F28541F1-D59E-A44F-8399-B7DE2FE80CF6}" type="presParOf" srcId="{BC57F146-8737-8545-BA72-1F29FF498C07}" destId="{2C68BF8D-F452-724F-9F3B-9445D1155397}" srcOrd="0" destOrd="0" presId="urn:microsoft.com/office/officeart/2005/8/layout/vList5"/>
    <dgm:cxn modelId="{4BED6235-4D70-284C-99A6-53087AB6EA65}" type="presParOf" srcId="{BC57F146-8737-8545-BA72-1F29FF498C07}" destId="{501BA264-FFBA-8D48-9F14-F92933D376B6}"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7043275-9F91-3947-89BD-0395B20E5421}" type="doc">
      <dgm:prSet loTypeId="urn:microsoft.com/office/officeart/2005/8/layout/vList5" loCatId="" qsTypeId="urn:microsoft.com/office/officeart/2005/8/quickstyle/simple4" qsCatId="simple" csTypeId="urn:microsoft.com/office/officeart/2005/8/colors/colorful3" csCatId="colorful" phldr="1"/>
      <dgm:spPr/>
      <dgm:t>
        <a:bodyPr/>
        <a:lstStyle/>
        <a:p>
          <a:endParaRPr lang="fr-FR"/>
        </a:p>
      </dgm:t>
    </dgm:pt>
    <dgm:pt modelId="{2998FE27-64BC-1245-BBC9-D1A0104BEBB7}">
      <dgm:prSet phldrT="[Texte]"/>
      <dgm:spPr/>
      <dgm:t>
        <a:bodyPr/>
        <a:lstStyle/>
        <a:p>
          <a:pPr algn="l" rtl="0"/>
          <a:r>
            <a:rPr lang="fr-FR" dirty="0" smtClean="0">
              <a:latin typeface="Arial" charset="0"/>
              <a:ea typeface="Arial" charset="0"/>
              <a:cs typeface="Arial" charset="0"/>
            </a:rPr>
            <a:t>Guide pour les enseignants  </a:t>
          </a:r>
          <a:endParaRPr lang="fr-FR" dirty="0">
            <a:latin typeface="Arial" charset="0"/>
            <a:ea typeface="Arial" charset="0"/>
            <a:cs typeface="Arial" charset="0"/>
          </a:endParaRPr>
        </a:p>
      </dgm:t>
    </dgm:pt>
    <dgm:pt modelId="{C90F03CA-A782-1442-90B8-BAE7ABDD59FE}" type="parTrans" cxnId="{0E147743-D434-724F-85F5-FEF42FE59840}">
      <dgm:prSet/>
      <dgm:spPr/>
      <dgm:t>
        <a:bodyPr/>
        <a:lstStyle/>
        <a:p>
          <a:endParaRPr lang="fr-FR"/>
        </a:p>
      </dgm:t>
    </dgm:pt>
    <dgm:pt modelId="{EE4B2DB5-E1E0-BC41-AEDB-1CD94220A5B5}" type="sibTrans" cxnId="{0E147743-D434-724F-85F5-FEF42FE59840}">
      <dgm:prSet/>
      <dgm:spPr/>
      <dgm:t>
        <a:bodyPr/>
        <a:lstStyle/>
        <a:p>
          <a:endParaRPr lang="fr-FR"/>
        </a:p>
      </dgm:t>
    </dgm:pt>
    <dgm:pt modelId="{7C5CAF29-766C-864C-88FA-5F999880E45C}">
      <dgm:prSet phldrT="[Texte]"/>
      <dgm:spPr/>
      <dgm:t>
        <a:bodyPr/>
        <a:lstStyle/>
        <a:p>
          <a:pPr algn="l" rtl="0"/>
          <a:r>
            <a:rPr lang="fr-FR" dirty="0" smtClean="0">
              <a:latin typeface="Arial" charset="0"/>
              <a:ea typeface="Arial" charset="0"/>
              <a:cs typeface="Arial" charset="0"/>
            </a:rPr>
            <a:t>Pour orienter et encadrer les pratiques pédagogiques inclusives </a:t>
          </a:r>
          <a:endParaRPr lang="fr-FR" dirty="0">
            <a:latin typeface="Arial" charset="0"/>
            <a:ea typeface="Arial" charset="0"/>
            <a:cs typeface="Arial" charset="0"/>
          </a:endParaRPr>
        </a:p>
      </dgm:t>
    </dgm:pt>
    <dgm:pt modelId="{4E25EB0D-19C2-9342-AD5C-E3C757992973}" type="parTrans" cxnId="{C1E7BE4E-C3FD-814E-9ECF-CA72A8F857A0}">
      <dgm:prSet/>
      <dgm:spPr/>
      <dgm:t>
        <a:bodyPr/>
        <a:lstStyle/>
        <a:p>
          <a:endParaRPr lang="fr-FR"/>
        </a:p>
      </dgm:t>
    </dgm:pt>
    <dgm:pt modelId="{F27BDE62-3F09-8E40-B52C-C9849F63A894}" type="sibTrans" cxnId="{C1E7BE4E-C3FD-814E-9ECF-CA72A8F857A0}">
      <dgm:prSet/>
      <dgm:spPr/>
      <dgm:t>
        <a:bodyPr/>
        <a:lstStyle/>
        <a:p>
          <a:endParaRPr lang="fr-FR"/>
        </a:p>
      </dgm:t>
    </dgm:pt>
    <dgm:pt modelId="{E0847916-C2CF-B946-8CE1-125B79F30D24}">
      <dgm:prSet phldrT="[Texte]"/>
      <dgm:spPr/>
      <dgm:t>
        <a:bodyPr/>
        <a:lstStyle/>
        <a:p>
          <a:pPr algn="l" rtl="0"/>
          <a:r>
            <a:rPr lang="fr-FR" dirty="0" smtClean="0">
              <a:latin typeface="Arial" charset="0"/>
              <a:ea typeface="Arial" charset="0"/>
              <a:cs typeface="Arial" charset="0"/>
            </a:rPr>
            <a:t>Guide pour les directeurs d’écoles </a:t>
          </a:r>
          <a:endParaRPr lang="fr-FR" dirty="0">
            <a:latin typeface="Arial" charset="0"/>
            <a:ea typeface="Arial" charset="0"/>
            <a:cs typeface="Arial" charset="0"/>
          </a:endParaRPr>
        </a:p>
      </dgm:t>
    </dgm:pt>
    <dgm:pt modelId="{A87BA848-D799-DB42-B576-63757C6E308C}" type="parTrans" cxnId="{449DECDE-95E5-ED4F-A9ED-5C10F712EC7B}">
      <dgm:prSet/>
      <dgm:spPr/>
      <dgm:t>
        <a:bodyPr/>
        <a:lstStyle/>
        <a:p>
          <a:endParaRPr lang="fr-FR"/>
        </a:p>
      </dgm:t>
    </dgm:pt>
    <dgm:pt modelId="{E49C2A78-F381-7E4B-B823-0C89B5E8D349}" type="sibTrans" cxnId="{449DECDE-95E5-ED4F-A9ED-5C10F712EC7B}">
      <dgm:prSet/>
      <dgm:spPr/>
      <dgm:t>
        <a:bodyPr/>
        <a:lstStyle/>
        <a:p>
          <a:endParaRPr lang="fr-FR"/>
        </a:p>
      </dgm:t>
    </dgm:pt>
    <dgm:pt modelId="{391142B7-2927-7548-BC30-8355E90D52A5}">
      <dgm:prSet phldrT="[Texte]"/>
      <dgm:spPr/>
      <dgm:t>
        <a:bodyPr/>
        <a:lstStyle/>
        <a:p>
          <a:pPr algn="l" rtl="0"/>
          <a:r>
            <a:rPr lang="fr-FR" dirty="0" smtClean="0">
              <a:latin typeface="Arial" charset="0"/>
              <a:ea typeface="Arial" charset="0"/>
              <a:cs typeface="Arial" charset="0"/>
            </a:rPr>
            <a:t>Pour piloter et gérer le projet de l’éducation inclusive à l’école</a:t>
          </a:r>
          <a:endParaRPr lang="fr-FR" dirty="0">
            <a:latin typeface="Arial" charset="0"/>
            <a:ea typeface="Arial" charset="0"/>
            <a:cs typeface="Arial" charset="0"/>
          </a:endParaRPr>
        </a:p>
      </dgm:t>
    </dgm:pt>
    <dgm:pt modelId="{DE6CB0FA-95F5-7841-A424-D601B216988D}" type="parTrans" cxnId="{1691C5DB-3989-644C-8402-47FC2E019033}">
      <dgm:prSet/>
      <dgm:spPr/>
      <dgm:t>
        <a:bodyPr/>
        <a:lstStyle/>
        <a:p>
          <a:endParaRPr lang="fr-FR"/>
        </a:p>
      </dgm:t>
    </dgm:pt>
    <dgm:pt modelId="{5F4FB9EC-5D45-0841-8B5C-77F09FD8A79F}" type="sibTrans" cxnId="{1691C5DB-3989-644C-8402-47FC2E019033}">
      <dgm:prSet/>
      <dgm:spPr/>
      <dgm:t>
        <a:bodyPr/>
        <a:lstStyle/>
        <a:p>
          <a:endParaRPr lang="fr-FR"/>
        </a:p>
      </dgm:t>
    </dgm:pt>
    <dgm:pt modelId="{974EC6D1-A5E7-3A4E-85C6-39346051D329}">
      <dgm:prSet phldrT="[Texte]"/>
      <dgm:spPr/>
      <dgm:t>
        <a:bodyPr/>
        <a:lstStyle/>
        <a:p>
          <a:pPr algn="l" rtl="0"/>
          <a:r>
            <a:rPr lang="fr-FR" dirty="0" smtClean="0">
              <a:latin typeface="Arial" charset="0"/>
              <a:ea typeface="Arial" charset="0"/>
              <a:cs typeface="Arial" charset="0"/>
            </a:rPr>
            <a:t>Guide pour les Associations et les familles</a:t>
          </a:r>
          <a:endParaRPr lang="fr-FR" dirty="0">
            <a:latin typeface="Arial" charset="0"/>
            <a:ea typeface="Arial" charset="0"/>
            <a:cs typeface="Arial" charset="0"/>
          </a:endParaRPr>
        </a:p>
      </dgm:t>
    </dgm:pt>
    <dgm:pt modelId="{615B4D8D-D80D-8741-8B5C-9040DF58F450}" type="parTrans" cxnId="{A73085E1-6E37-234C-BFA6-B25233E46CE4}">
      <dgm:prSet/>
      <dgm:spPr/>
      <dgm:t>
        <a:bodyPr/>
        <a:lstStyle/>
        <a:p>
          <a:endParaRPr lang="fr-FR"/>
        </a:p>
      </dgm:t>
    </dgm:pt>
    <dgm:pt modelId="{5BFB16D2-FAA7-1F43-B70C-7A086DD39B34}" type="sibTrans" cxnId="{A73085E1-6E37-234C-BFA6-B25233E46CE4}">
      <dgm:prSet/>
      <dgm:spPr/>
      <dgm:t>
        <a:bodyPr/>
        <a:lstStyle/>
        <a:p>
          <a:endParaRPr lang="fr-FR"/>
        </a:p>
      </dgm:t>
    </dgm:pt>
    <dgm:pt modelId="{CD99E899-18D9-944C-A15F-D4AC7780E9D9}">
      <dgm:prSet phldrT="[Texte]"/>
      <dgm:spPr/>
      <dgm:t>
        <a:bodyPr/>
        <a:lstStyle/>
        <a:p>
          <a:pPr algn="l" rtl="0"/>
          <a:r>
            <a:rPr lang="fr-FR" dirty="0" smtClean="0">
              <a:latin typeface="Arial" charset="0"/>
              <a:ea typeface="Arial" charset="0"/>
              <a:cs typeface="Arial" charset="0"/>
            </a:rPr>
            <a:t>Pour promouvoir leurs rôles et leurs missions en éducation inclusive </a:t>
          </a:r>
          <a:endParaRPr lang="fr-FR" dirty="0">
            <a:latin typeface="Arial" charset="0"/>
            <a:ea typeface="Arial" charset="0"/>
            <a:cs typeface="Arial" charset="0"/>
          </a:endParaRPr>
        </a:p>
      </dgm:t>
    </dgm:pt>
    <dgm:pt modelId="{5B3962F4-2948-074E-A966-CB59A6402A1D}" type="sibTrans" cxnId="{2711E9FB-F12F-EA45-9E8B-2FE0033A4FF1}">
      <dgm:prSet/>
      <dgm:spPr/>
      <dgm:t>
        <a:bodyPr/>
        <a:lstStyle/>
        <a:p>
          <a:endParaRPr lang="fr-FR"/>
        </a:p>
      </dgm:t>
    </dgm:pt>
    <dgm:pt modelId="{66D95708-0ADE-284F-A312-3C63CA3484A8}" type="parTrans" cxnId="{2711E9FB-F12F-EA45-9E8B-2FE0033A4FF1}">
      <dgm:prSet/>
      <dgm:spPr/>
      <dgm:t>
        <a:bodyPr/>
        <a:lstStyle/>
        <a:p>
          <a:endParaRPr lang="fr-FR"/>
        </a:p>
      </dgm:t>
    </dgm:pt>
    <dgm:pt modelId="{21260FA2-EAF4-8549-841B-B1B597A27F46}" type="pres">
      <dgm:prSet presAssocID="{17043275-9F91-3947-89BD-0395B20E5421}" presName="Name0" presStyleCnt="0">
        <dgm:presLayoutVars>
          <dgm:dir/>
          <dgm:animLvl val="lvl"/>
          <dgm:resizeHandles val="exact"/>
        </dgm:presLayoutVars>
      </dgm:prSet>
      <dgm:spPr/>
      <dgm:t>
        <a:bodyPr/>
        <a:lstStyle/>
        <a:p>
          <a:endParaRPr lang="fr-FR"/>
        </a:p>
      </dgm:t>
    </dgm:pt>
    <dgm:pt modelId="{3BAEA6D4-AD37-5745-8192-BAF17F5ED9DD}" type="pres">
      <dgm:prSet presAssocID="{2998FE27-64BC-1245-BBC9-D1A0104BEBB7}" presName="linNode" presStyleCnt="0"/>
      <dgm:spPr/>
    </dgm:pt>
    <dgm:pt modelId="{DAB7B1CF-C8BE-3E44-A60E-3602C87B8E14}" type="pres">
      <dgm:prSet presAssocID="{2998FE27-64BC-1245-BBC9-D1A0104BEBB7}" presName="parentText" presStyleLbl="node1" presStyleIdx="0" presStyleCnt="3">
        <dgm:presLayoutVars>
          <dgm:chMax val="1"/>
          <dgm:bulletEnabled val="1"/>
        </dgm:presLayoutVars>
      </dgm:prSet>
      <dgm:spPr/>
      <dgm:t>
        <a:bodyPr/>
        <a:lstStyle/>
        <a:p>
          <a:endParaRPr lang="fr-FR"/>
        </a:p>
      </dgm:t>
    </dgm:pt>
    <dgm:pt modelId="{4197CE48-BB10-ED41-B82F-FA5E3E6043D7}" type="pres">
      <dgm:prSet presAssocID="{2998FE27-64BC-1245-BBC9-D1A0104BEBB7}" presName="descendantText" presStyleLbl="alignAccFollowNode1" presStyleIdx="0" presStyleCnt="3">
        <dgm:presLayoutVars>
          <dgm:bulletEnabled val="1"/>
        </dgm:presLayoutVars>
      </dgm:prSet>
      <dgm:spPr/>
      <dgm:t>
        <a:bodyPr/>
        <a:lstStyle/>
        <a:p>
          <a:endParaRPr lang="fr-FR"/>
        </a:p>
      </dgm:t>
    </dgm:pt>
    <dgm:pt modelId="{312BF15B-977E-F145-A6BA-8570FEBD6220}" type="pres">
      <dgm:prSet presAssocID="{EE4B2DB5-E1E0-BC41-AEDB-1CD94220A5B5}" presName="sp" presStyleCnt="0"/>
      <dgm:spPr/>
    </dgm:pt>
    <dgm:pt modelId="{9040A4AA-053F-F54A-A87C-6BA74745CA3A}" type="pres">
      <dgm:prSet presAssocID="{E0847916-C2CF-B946-8CE1-125B79F30D24}" presName="linNode" presStyleCnt="0"/>
      <dgm:spPr/>
    </dgm:pt>
    <dgm:pt modelId="{EE2908A1-8D80-E342-8672-D7FA82A9EA0D}" type="pres">
      <dgm:prSet presAssocID="{E0847916-C2CF-B946-8CE1-125B79F30D24}" presName="parentText" presStyleLbl="node1" presStyleIdx="1" presStyleCnt="3">
        <dgm:presLayoutVars>
          <dgm:chMax val="1"/>
          <dgm:bulletEnabled val="1"/>
        </dgm:presLayoutVars>
      </dgm:prSet>
      <dgm:spPr/>
      <dgm:t>
        <a:bodyPr/>
        <a:lstStyle/>
        <a:p>
          <a:endParaRPr lang="fr-FR"/>
        </a:p>
      </dgm:t>
    </dgm:pt>
    <dgm:pt modelId="{F9FFF445-27B7-6D4F-A403-8EAF3EE1A8CE}" type="pres">
      <dgm:prSet presAssocID="{E0847916-C2CF-B946-8CE1-125B79F30D24}" presName="descendantText" presStyleLbl="alignAccFollowNode1" presStyleIdx="1" presStyleCnt="3">
        <dgm:presLayoutVars>
          <dgm:bulletEnabled val="1"/>
        </dgm:presLayoutVars>
      </dgm:prSet>
      <dgm:spPr/>
      <dgm:t>
        <a:bodyPr/>
        <a:lstStyle/>
        <a:p>
          <a:endParaRPr lang="fr-FR"/>
        </a:p>
      </dgm:t>
    </dgm:pt>
    <dgm:pt modelId="{57ACA66E-4AA7-8349-A471-93599170280F}" type="pres">
      <dgm:prSet presAssocID="{E49C2A78-F381-7E4B-B823-0C89B5E8D349}" presName="sp" presStyleCnt="0"/>
      <dgm:spPr/>
    </dgm:pt>
    <dgm:pt modelId="{BC57F146-8737-8545-BA72-1F29FF498C07}" type="pres">
      <dgm:prSet presAssocID="{974EC6D1-A5E7-3A4E-85C6-39346051D329}" presName="linNode" presStyleCnt="0"/>
      <dgm:spPr/>
    </dgm:pt>
    <dgm:pt modelId="{2C68BF8D-F452-724F-9F3B-9445D1155397}" type="pres">
      <dgm:prSet presAssocID="{974EC6D1-A5E7-3A4E-85C6-39346051D329}" presName="parentText" presStyleLbl="node1" presStyleIdx="2" presStyleCnt="3">
        <dgm:presLayoutVars>
          <dgm:chMax val="1"/>
          <dgm:bulletEnabled val="1"/>
        </dgm:presLayoutVars>
      </dgm:prSet>
      <dgm:spPr/>
      <dgm:t>
        <a:bodyPr/>
        <a:lstStyle/>
        <a:p>
          <a:endParaRPr lang="fr-FR"/>
        </a:p>
      </dgm:t>
    </dgm:pt>
    <dgm:pt modelId="{501BA264-FFBA-8D48-9F14-F92933D376B6}" type="pres">
      <dgm:prSet presAssocID="{974EC6D1-A5E7-3A4E-85C6-39346051D329}" presName="descendantText" presStyleLbl="alignAccFollowNode1" presStyleIdx="2" presStyleCnt="3">
        <dgm:presLayoutVars>
          <dgm:bulletEnabled val="1"/>
        </dgm:presLayoutVars>
      </dgm:prSet>
      <dgm:spPr/>
      <dgm:t>
        <a:bodyPr/>
        <a:lstStyle/>
        <a:p>
          <a:endParaRPr lang="fr-FR"/>
        </a:p>
      </dgm:t>
    </dgm:pt>
  </dgm:ptLst>
  <dgm:cxnLst>
    <dgm:cxn modelId="{449DECDE-95E5-ED4F-A9ED-5C10F712EC7B}" srcId="{17043275-9F91-3947-89BD-0395B20E5421}" destId="{E0847916-C2CF-B946-8CE1-125B79F30D24}" srcOrd="1" destOrd="0" parTransId="{A87BA848-D799-DB42-B576-63757C6E308C}" sibTransId="{E49C2A78-F381-7E4B-B823-0C89B5E8D349}"/>
    <dgm:cxn modelId="{CD7143AC-60F9-BA43-AE8B-806BA9AD4398}" type="presOf" srcId="{391142B7-2927-7548-BC30-8355E90D52A5}" destId="{F9FFF445-27B7-6D4F-A403-8EAF3EE1A8CE}" srcOrd="0" destOrd="0" presId="urn:microsoft.com/office/officeart/2005/8/layout/vList5"/>
    <dgm:cxn modelId="{0E147743-D434-724F-85F5-FEF42FE59840}" srcId="{17043275-9F91-3947-89BD-0395B20E5421}" destId="{2998FE27-64BC-1245-BBC9-D1A0104BEBB7}" srcOrd="0" destOrd="0" parTransId="{C90F03CA-A782-1442-90B8-BAE7ABDD59FE}" sibTransId="{EE4B2DB5-E1E0-BC41-AEDB-1CD94220A5B5}"/>
    <dgm:cxn modelId="{2711E9FB-F12F-EA45-9E8B-2FE0033A4FF1}" srcId="{974EC6D1-A5E7-3A4E-85C6-39346051D329}" destId="{CD99E899-18D9-944C-A15F-D4AC7780E9D9}" srcOrd="0" destOrd="0" parTransId="{66D95708-0ADE-284F-A312-3C63CA3484A8}" sibTransId="{5B3962F4-2948-074E-A966-CB59A6402A1D}"/>
    <dgm:cxn modelId="{1691C5DB-3989-644C-8402-47FC2E019033}" srcId="{E0847916-C2CF-B946-8CE1-125B79F30D24}" destId="{391142B7-2927-7548-BC30-8355E90D52A5}" srcOrd="0" destOrd="0" parTransId="{DE6CB0FA-95F5-7841-A424-D601B216988D}" sibTransId="{5F4FB9EC-5D45-0841-8B5C-77F09FD8A79F}"/>
    <dgm:cxn modelId="{A73085E1-6E37-234C-BFA6-B25233E46CE4}" srcId="{17043275-9F91-3947-89BD-0395B20E5421}" destId="{974EC6D1-A5E7-3A4E-85C6-39346051D329}" srcOrd="2" destOrd="0" parTransId="{615B4D8D-D80D-8741-8B5C-9040DF58F450}" sibTransId="{5BFB16D2-FAA7-1F43-B70C-7A086DD39B34}"/>
    <dgm:cxn modelId="{008FDC14-E83C-E34F-8B9D-E557E6500AFA}" type="presOf" srcId="{CD99E899-18D9-944C-A15F-D4AC7780E9D9}" destId="{501BA264-FFBA-8D48-9F14-F92933D376B6}" srcOrd="0" destOrd="0" presId="urn:microsoft.com/office/officeart/2005/8/layout/vList5"/>
    <dgm:cxn modelId="{8283E45C-A635-934B-B782-AF7B5BF98427}" type="presOf" srcId="{E0847916-C2CF-B946-8CE1-125B79F30D24}" destId="{EE2908A1-8D80-E342-8672-D7FA82A9EA0D}" srcOrd="0" destOrd="0" presId="urn:microsoft.com/office/officeart/2005/8/layout/vList5"/>
    <dgm:cxn modelId="{C1E7BE4E-C3FD-814E-9ECF-CA72A8F857A0}" srcId="{2998FE27-64BC-1245-BBC9-D1A0104BEBB7}" destId="{7C5CAF29-766C-864C-88FA-5F999880E45C}" srcOrd="0" destOrd="0" parTransId="{4E25EB0D-19C2-9342-AD5C-E3C757992973}" sibTransId="{F27BDE62-3F09-8E40-B52C-C9849F63A894}"/>
    <dgm:cxn modelId="{D4B48494-73D5-F14A-B7B7-E5D39205D1D1}" type="presOf" srcId="{17043275-9F91-3947-89BD-0395B20E5421}" destId="{21260FA2-EAF4-8549-841B-B1B597A27F46}" srcOrd="0" destOrd="0" presId="urn:microsoft.com/office/officeart/2005/8/layout/vList5"/>
    <dgm:cxn modelId="{B21F1D35-61FF-5148-A289-891587EA1BC7}" type="presOf" srcId="{974EC6D1-A5E7-3A4E-85C6-39346051D329}" destId="{2C68BF8D-F452-724F-9F3B-9445D1155397}" srcOrd="0" destOrd="0" presId="urn:microsoft.com/office/officeart/2005/8/layout/vList5"/>
    <dgm:cxn modelId="{F45E3B0D-338F-9046-8FD9-EB8454B0076D}" type="presOf" srcId="{7C5CAF29-766C-864C-88FA-5F999880E45C}" destId="{4197CE48-BB10-ED41-B82F-FA5E3E6043D7}" srcOrd="0" destOrd="0" presId="urn:microsoft.com/office/officeart/2005/8/layout/vList5"/>
    <dgm:cxn modelId="{78B6E9E0-79AF-8447-8C26-10A08DAEB8F1}" type="presOf" srcId="{2998FE27-64BC-1245-BBC9-D1A0104BEBB7}" destId="{DAB7B1CF-C8BE-3E44-A60E-3602C87B8E14}" srcOrd="0" destOrd="0" presId="urn:microsoft.com/office/officeart/2005/8/layout/vList5"/>
    <dgm:cxn modelId="{A501E80E-3DF4-764B-8239-207D99D83112}" type="presParOf" srcId="{21260FA2-EAF4-8549-841B-B1B597A27F46}" destId="{3BAEA6D4-AD37-5745-8192-BAF17F5ED9DD}" srcOrd="0" destOrd="0" presId="urn:microsoft.com/office/officeart/2005/8/layout/vList5"/>
    <dgm:cxn modelId="{3D86A7E2-72EE-2C47-A3BA-89CE191EF4F9}" type="presParOf" srcId="{3BAEA6D4-AD37-5745-8192-BAF17F5ED9DD}" destId="{DAB7B1CF-C8BE-3E44-A60E-3602C87B8E14}" srcOrd="0" destOrd="0" presId="urn:microsoft.com/office/officeart/2005/8/layout/vList5"/>
    <dgm:cxn modelId="{0A031F97-1121-CC4D-84D3-FE36C4BED26B}" type="presParOf" srcId="{3BAEA6D4-AD37-5745-8192-BAF17F5ED9DD}" destId="{4197CE48-BB10-ED41-B82F-FA5E3E6043D7}" srcOrd="1" destOrd="0" presId="urn:microsoft.com/office/officeart/2005/8/layout/vList5"/>
    <dgm:cxn modelId="{13DFB614-F39A-CA42-955E-59BBADB5A960}" type="presParOf" srcId="{21260FA2-EAF4-8549-841B-B1B597A27F46}" destId="{312BF15B-977E-F145-A6BA-8570FEBD6220}" srcOrd="1" destOrd="0" presId="urn:microsoft.com/office/officeart/2005/8/layout/vList5"/>
    <dgm:cxn modelId="{DA7A1E69-A43D-F840-911A-B5BB710333AA}" type="presParOf" srcId="{21260FA2-EAF4-8549-841B-B1B597A27F46}" destId="{9040A4AA-053F-F54A-A87C-6BA74745CA3A}" srcOrd="2" destOrd="0" presId="urn:microsoft.com/office/officeart/2005/8/layout/vList5"/>
    <dgm:cxn modelId="{DFB54926-9787-3241-B47E-21EB6C24B46D}" type="presParOf" srcId="{9040A4AA-053F-F54A-A87C-6BA74745CA3A}" destId="{EE2908A1-8D80-E342-8672-D7FA82A9EA0D}" srcOrd="0" destOrd="0" presId="urn:microsoft.com/office/officeart/2005/8/layout/vList5"/>
    <dgm:cxn modelId="{9B75B0B9-43F4-2A47-AECA-5D12BAFCD8A9}" type="presParOf" srcId="{9040A4AA-053F-F54A-A87C-6BA74745CA3A}" destId="{F9FFF445-27B7-6D4F-A403-8EAF3EE1A8CE}" srcOrd="1" destOrd="0" presId="urn:microsoft.com/office/officeart/2005/8/layout/vList5"/>
    <dgm:cxn modelId="{D6588565-1736-A149-A94F-0A8257D490FA}" type="presParOf" srcId="{21260FA2-EAF4-8549-841B-B1B597A27F46}" destId="{57ACA66E-4AA7-8349-A471-93599170280F}" srcOrd="3" destOrd="0" presId="urn:microsoft.com/office/officeart/2005/8/layout/vList5"/>
    <dgm:cxn modelId="{9F5D605D-29BC-5541-AA7E-8BC9D544792B}" type="presParOf" srcId="{21260FA2-EAF4-8549-841B-B1B597A27F46}" destId="{BC57F146-8737-8545-BA72-1F29FF498C07}" srcOrd="4" destOrd="0" presId="urn:microsoft.com/office/officeart/2005/8/layout/vList5"/>
    <dgm:cxn modelId="{F162ECF6-DE5A-F949-A8EF-C6400607E4E0}" type="presParOf" srcId="{BC57F146-8737-8545-BA72-1F29FF498C07}" destId="{2C68BF8D-F452-724F-9F3B-9445D1155397}" srcOrd="0" destOrd="0" presId="urn:microsoft.com/office/officeart/2005/8/layout/vList5"/>
    <dgm:cxn modelId="{898BA00C-28BD-184D-AAB1-2DE33CD2F934}" type="presParOf" srcId="{BC57F146-8737-8545-BA72-1F29FF498C07}" destId="{501BA264-FFBA-8D48-9F14-F92933D376B6}" srcOrd="1" destOrd="0" presId="urn:microsoft.com/office/officeart/2005/8/layout/vList5"/>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7043275-9F91-3947-89BD-0395B20E5421}" type="doc">
      <dgm:prSet loTypeId="urn:microsoft.com/office/officeart/2005/8/layout/vList5" loCatId="" qsTypeId="urn:microsoft.com/office/officeart/2005/8/quickstyle/simple4" qsCatId="simple" csTypeId="urn:microsoft.com/office/officeart/2005/8/colors/colorful3" csCatId="colorful" phldr="1"/>
      <dgm:spPr/>
      <dgm:t>
        <a:bodyPr/>
        <a:lstStyle/>
        <a:p>
          <a:endParaRPr lang="fr-FR"/>
        </a:p>
      </dgm:t>
    </dgm:pt>
    <dgm:pt modelId="{2998FE27-64BC-1245-BBC9-D1A0104BEBB7}">
      <dgm:prSet phldrT="[Texte]"/>
      <dgm:spPr/>
      <dgm:t>
        <a:bodyPr/>
        <a:lstStyle/>
        <a:p>
          <a:pPr algn="r" rtl="1"/>
          <a:r>
            <a:rPr lang="ar-SA" dirty="0" err="1" smtClean="0">
              <a:latin typeface="Arial" charset="0"/>
              <a:ea typeface="Arial" charset="0"/>
              <a:cs typeface="Arial" charset="0"/>
            </a:rPr>
            <a:t>مجزوءة</a:t>
          </a:r>
          <a:r>
            <a:rPr lang="ar-SA" dirty="0" smtClean="0">
              <a:latin typeface="Arial" charset="0"/>
              <a:ea typeface="Arial" charset="0"/>
              <a:cs typeface="Arial" charset="0"/>
            </a:rPr>
            <a:t> تكوين المدرسين</a:t>
          </a:r>
          <a:endParaRPr lang="fr-FR" dirty="0">
            <a:latin typeface="Arial" charset="0"/>
            <a:ea typeface="Arial" charset="0"/>
            <a:cs typeface="Arial" charset="0"/>
          </a:endParaRPr>
        </a:p>
      </dgm:t>
    </dgm:pt>
    <dgm:pt modelId="{C90F03CA-A782-1442-90B8-BAE7ABDD59FE}" type="parTrans" cxnId="{0E147743-D434-724F-85F5-FEF42FE59840}">
      <dgm:prSet/>
      <dgm:spPr/>
      <dgm:t>
        <a:bodyPr/>
        <a:lstStyle/>
        <a:p>
          <a:endParaRPr lang="fr-FR"/>
        </a:p>
      </dgm:t>
    </dgm:pt>
    <dgm:pt modelId="{EE4B2DB5-E1E0-BC41-AEDB-1CD94220A5B5}" type="sibTrans" cxnId="{0E147743-D434-724F-85F5-FEF42FE59840}">
      <dgm:prSet/>
      <dgm:spPr/>
      <dgm:t>
        <a:bodyPr/>
        <a:lstStyle/>
        <a:p>
          <a:endParaRPr lang="fr-FR"/>
        </a:p>
      </dgm:t>
    </dgm:pt>
    <dgm:pt modelId="{7C5CAF29-766C-864C-88FA-5F999880E45C}">
      <dgm:prSet phldrT="[Texte]"/>
      <dgm:spPr/>
      <dgm:t>
        <a:bodyPr/>
        <a:lstStyle/>
        <a:p>
          <a:pPr rtl="1"/>
          <a:r>
            <a:rPr lang="ar-SA" dirty="0" smtClean="0">
              <a:latin typeface="Arial" charset="0"/>
              <a:ea typeface="Arial" charset="0"/>
              <a:cs typeface="Arial" charset="0"/>
            </a:rPr>
            <a:t>للتشبع بأسس ومبادئ التربية الدامجة والتمكن من المعارف العملية والأدوات الكفيلة بإنجاح الممارسات البيداغوجية الخاصة بها</a:t>
          </a:r>
          <a:endParaRPr lang="fr-FR" dirty="0">
            <a:latin typeface="Arial" charset="0"/>
            <a:ea typeface="Arial" charset="0"/>
            <a:cs typeface="Arial" charset="0"/>
          </a:endParaRPr>
        </a:p>
      </dgm:t>
    </dgm:pt>
    <dgm:pt modelId="{4E25EB0D-19C2-9342-AD5C-E3C757992973}" type="parTrans" cxnId="{C1E7BE4E-C3FD-814E-9ECF-CA72A8F857A0}">
      <dgm:prSet/>
      <dgm:spPr/>
      <dgm:t>
        <a:bodyPr/>
        <a:lstStyle/>
        <a:p>
          <a:endParaRPr lang="fr-FR"/>
        </a:p>
      </dgm:t>
    </dgm:pt>
    <dgm:pt modelId="{F27BDE62-3F09-8E40-B52C-C9849F63A894}" type="sibTrans" cxnId="{C1E7BE4E-C3FD-814E-9ECF-CA72A8F857A0}">
      <dgm:prSet/>
      <dgm:spPr/>
      <dgm:t>
        <a:bodyPr/>
        <a:lstStyle/>
        <a:p>
          <a:endParaRPr lang="fr-FR"/>
        </a:p>
      </dgm:t>
    </dgm:pt>
    <dgm:pt modelId="{E0847916-C2CF-B946-8CE1-125B79F30D24}">
      <dgm:prSet phldrT="[Texte]"/>
      <dgm:spPr/>
      <dgm:t>
        <a:bodyPr/>
        <a:lstStyle/>
        <a:p>
          <a:pPr algn="r" rtl="1"/>
          <a:r>
            <a:rPr lang="ar-SA" dirty="0" err="1" smtClean="0">
              <a:latin typeface="Arial" charset="0"/>
              <a:ea typeface="Arial" charset="0"/>
              <a:cs typeface="Arial" charset="0"/>
            </a:rPr>
            <a:t>مجزوءة</a:t>
          </a:r>
          <a:r>
            <a:rPr lang="ar-SA" dirty="0" smtClean="0">
              <a:latin typeface="Arial" charset="0"/>
              <a:ea typeface="Arial" charset="0"/>
              <a:cs typeface="Arial" charset="0"/>
            </a:rPr>
            <a:t> تكوين مدراء المؤسسات التعليمية</a:t>
          </a:r>
          <a:endParaRPr lang="fr-FR" dirty="0">
            <a:latin typeface="Arial" charset="0"/>
            <a:ea typeface="Arial" charset="0"/>
            <a:cs typeface="Arial" charset="0"/>
          </a:endParaRPr>
        </a:p>
      </dgm:t>
    </dgm:pt>
    <dgm:pt modelId="{A87BA848-D799-DB42-B576-63757C6E308C}" type="parTrans" cxnId="{449DECDE-95E5-ED4F-A9ED-5C10F712EC7B}">
      <dgm:prSet/>
      <dgm:spPr/>
      <dgm:t>
        <a:bodyPr/>
        <a:lstStyle/>
        <a:p>
          <a:endParaRPr lang="fr-FR"/>
        </a:p>
      </dgm:t>
    </dgm:pt>
    <dgm:pt modelId="{E49C2A78-F381-7E4B-B823-0C89B5E8D349}" type="sibTrans" cxnId="{449DECDE-95E5-ED4F-A9ED-5C10F712EC7B}">
      <dgm:prSet/>
      <dgm:spPr/>
      <dgm:t>
        <a:bodyPr/>
        <a:lstStyle/>
        <a:p>
          <a:endParaRPr lang="fr-FR"/>
        </a:p>
      </dgm:t>
    </dgm:pt>
    <dgm:pt modelId="{391142B7-2927-7548-BC30-8355E90D52A5}">
      <dgm:prSet phldrT="[Texte]"/>
      <dgm:spPr/>
      <dgm:t>
        <a:bodyPr/>
        <a:lstStyle/>
        <a:p>
          <a:pPr rtl="1"/>
          <a:r>
            <a:rPr lang="ar-SA" dirty="0" smtClean="0">
              <a:latin typeface="Arial" charset="0"/>
              <a:ea typeface="Arial" charset="0"/>
              <a:cs typeface="Arial" charset="0"/>
            </a:rPr>
            <a:t>لإكساب المعنيين المهارات والمواقف والمعارف الكفيلة بإنجاح قيادة وتدبير مشروع التربية الدامجة بالمؤسسة التعليمية </a:t>
          </a:r>
          <a:endParaRPr lang="fr-FR" dirty="0">
            <a:latin typeface="Arial" charset="0"/>
            <a:ea typeface="Arial" charset="0"/>
            <a:cs typeface="Arial" charset="0"/>
          </a:endParaRPr>
        </a:p>
      </dgm:t>
    </dgm:pt>
    <dgm:pt modelId="{DE6CB0FA-95F5-7841-A424-D601B216988D}" type="parTrans" cxnId="{1691C5DB-3989-644C-8402-47FC2E019033}">
      <dgm:prSet/>
      <dgm:spPr/>
      <dgm:t>
        <a:bodyPr/>
        <a:lstStyle/>
        <a:p>
          <a:endParaRPr lang="fr-FR"/>
        </a:p>
      </dgm:t>
    </dgm:pt>
    <dgm:pt modelId="{5F4FB9EC-5D45-0841-8B5C-77F09FD8A79F}" type="sibTrans" cxnId="{1691C5DB-3989-644C-8402-47FC2E019033}">
      <dgm:prSet/>
      <dgm:spPr/>
      <dgm:t>
        <a:bodyPr/>
        <a:lstStyle/>
        <a:p>
          <a:endParaRPr lang="fr-FR"/>
        </a:p>
      </dgm:t>
    </dgm:pt>
    <dgm:pt modelId="{974EC6D1-A5E7-3A4E-85C6-39346051D329}">
      <dgm:prSet phldrT="[Texte]"/>
      <dgm:spPr/>
      <dgm:t>
        <a:bodyPr/>
        <a:lstStyle/>
        <a:p>
          <a:pPr algn="r" rtl="1"/>
          <a:r>
            <a:rPr lang="ar-SA" dirty="0" err="1" smtClean="0">
              <a:latin typeface="Arial" charset="0"/>
              <a:ea typeface="Arial" charset="0"/>
              <a:cs typeface="Arial" charset="0"/>
            </a:rPr>
            <a:t>مجزوءة</a:t>
          </a:r>
          <a:r>
            <a:rPr lang="ar-SA" dirty="0" smtClean="0">
              <a:latin typeface="Arial" charset="0"/>
              <a:ea typeface="Arial" charset="0"/>
              <a:cs typeface="Arial" charset="0"/>
            </a:rPr>
            <a:t> تكوين الجمعيات والأسر </a:t>
          </a:r>
          <a:endParaRPr lang="fr-FR" dirty="0">
            <a:latin typeface="Arial" charset="0"/>
            <a:ea typeface="Arial" charset="0"/>
            <a:cs typeface="Arial" charset="0"/>
          </a:endParaRPr>
        </a:p>
      </dgm:t>
    </dgm:pt>
    <dgm:pt modelId="{615B4D8D-D80D-8741-8B5C-9040DF58F450}" type="parTrans" cxnId="{A73085E1-6E37-234C-BFA6-B25233E46CE4}">
      <dgm:prSet/>
      <dgm:spPr/>
      <dgm:t>
        <a:bodyPr/>
        <a:lstStyle/>
        <a:p>
          <a:endParaRPr lang="fr-FR"/>
        </a:p>
      </dgm:t>
    </dgm:pt>
    <dgm:pt modelId="{5BFB16D2-FAA7-1F43-B70C-7A086DD39B34}" type="sibTrans" cxnId="{A73085E1-6E37-234C-BFA6-B25233E46CE4}">
      <dgm:prSet/>
      <dgm:spPr/>
      <dgm:t>
        <a:bodyPr/>
        <a:lstStyle/>
        <a:p>
          <a:endParaRPr lang="fr-FR"/>
        </a:p>
      </dgm:t>
    </dgm:pt>
    <dgm:pt modelId="{CD99E899-18D9-944C-A15F-D4AC7780E9D9}">
      <dgm:prSet phldrT="[Texte]"/>
      <dgm:spPr/>
      <dgm:t>
        <a:bodyPr/>
        <a:lstStyle/>
        <a:p>
          <a:pPr rtl="1"/>
          <a:r>
            <a:rPr lang="ar-SA" dirty="0" smtClean="0">
              <a:latin typeface="Arial" charset="0"/>
              <a:ea typeface="Arial" charset="0"/>
              <a:cs typeface="Arial" charset="0"/>
            </a:rPr>
            <a:t>لتمكين المعنيين من مستلزمات النهوض بأدوارهم ومهامهم الممارسة في مجال التربية الدامجة</a:t>
          </a:r>
          <a:r>
            <a:rPr lang="fr-FR" dirty="0" smtClean="0">
              <a:latin typeface="Arial" charset="0"/>
              <a:ea typeface="Arial" charset="0"/>
              <a:cs typeface="Arial" charset="0"/>
            </a:rPr>
            <a:t> </a:t>
          </a:r>
          <a:r>
            <a:rPr lang="ar-SA" dirty="0" smtClean="0">
              <a:latin typeface="Arial" charset="0"/>
              <a:ea typeface="Arial" charset="0"/>
              <a:cs typeface="Arial" charset="0"/>
            </a:rPr>
            <a:t>(الممارسات الاجتماعية)</a:t>
          </a:r>
          <a:endParaRPr lang="fr-FR" dirty="0">
            <a:latin typeface="Arial" charset="0"/>
            <a:ea typeface="Arial" charset="0"/>
            <a:cs typeface="Arial" charset="0"/>
          </a:endParaRPr>
        </a:p>
      </dgm:t>
    </dgm:pt>
    <dgm:pt modelId="{5B3962F4-2948-074E-A966-CB59A6402A1D}" type="sibTrans" cxnId="{2711E9FB-F12F-EA45-9E8B-2FE0033A4FF1}">
      <dgm:prSet/>
      <dgm:spPr/>
      <dgm:t>
        <a:bodyPr/>
        <a:lstStyle/>
        <a:p>
          <a:endParaRPr lang="fr-FR"/>
        </a:p>
      </dgm:t>
    </dgm:pt>
    <dgm:pt modelId="{66D95708-0ADE-284F-A312-3C63CA3484A8}" type="parTrans" cxnId="{2711E9FB-F12F-EA45-9E8B-2FE0033A4FF1}">
      <dgm:prSet/>
      <dgm:spPr/>
      <dgm:t>
        <a:bodyPr/>
        <a:lstStyle/>
        <a:p>
          <a:endParaRPr lang="fr-FR"/>
        </a:p>
      </dgm:t>
    </dgm:pt>
    <dgm:pt modelId="{21260FA2-EAF4-8549-841B-B1B597A27F46}" type="pres">
      <dgm:prSet presAssocID="{17043275-9F91-3947-89BD-0395B20E5421}" presName="Name0" presStyleCnt="0">
        <dgm:presLayoutVars>
          <dgm:dir val="rev"/>
          <dgm:animLvl val="lvl"/>
          <dgm:resizeHandles val="exact"/>
        </dgm:presLayoutVars>
      </dgm:prSet>
      <dgm:spPr/>
      <dgm:t>
        <a:bodyPr/>
        <a:lstStyle/>
        <a:p>
          <a:endParaRPr lang="fr-FR"/>
        </a:p>
      </dgm:t>
    </dgm:pt>
    <dgm:pt modelId="{3BAEA6D4-AD37-5745-8192-BAF17F5ED9DD}" type="pres">
      <dgm:prSet presAssocID="{2998FE27-64BC-1245-BBC9-D1A0104BEBB7}" presName="linNode" presStyleCnt="0"/>
      <dgm:spPr/>
    </dgm:pt>
    <dgm:pt modelId="{DAB7B1CF-C8BE-3E44-A60E-3602C87B8E14}" type="pres">
      <dgm:prSet presAssocID="{2998FE27-64BC-1245-BBC9-D1A0104BEBB7}" presName="parentText" presStyleLbl="node1" presStyleIdx="0" presStyleCnt="3">
        <dgm:presLayoutVars>
          <dgm:chMax val="1"/>
          <dgm:bulletEnabled val="1"/>
        </dgm:presLayoutVars>
      </dgm:prSet>
      <dgm:spPr/>
      <dgm:t>
        <a:bodyPr/>
        <a:lstStyle/>
        <a:p>
          <a:endParaRPr lang="fr-FR"/>
        </a:p>
      </dgm:t>
    </dgm:pt>
    <dgm:pt modelId="{4197CE48-BB10-ED41-B82F-FA5E3E6043D7}" type="pres">
      <dgm:prSet presAssocID="{2998FE27-64BC-1245-BBC9-D1A0104BEBB7}" presName="descendantText" presStyleLbl="alignAccFollowNode1" presStyleIdx="0" presStyleCnt="3">
        <dgm:presLayoutVars>
          <dgm:bulletEnabled val="1"/>
        </dgm:presLayoutVars>
      </dgm:prSet>
      <dgm:spPr/>
      <dgm:t>
        <a:bodyPr/>
        <a:lstStyle/>
        <a:p>
          <a:endParaRPr lang="fr-FR"/>
        </a:p>
      </dgm:t>
    </dgm:pt>
    <dgm:pt modelId="{312BF15B-977E-F145-A6BA-8570FEBD6220}" type="pres">
      <dgm:prSet presAssocID="{EE4B2DB5-E1E0-BC41-AEDB-1CD94220A5B5}" presName="sp" presStyleCnt="0"/>
      <dgm:spPr/>
    </dgm:pt>
    <dgm:pt modelId="{9040A4AA-053F-F54A-A87C-6BA74745CA3A}" type="pres">
      <dgm:prSet presAssocID="{E0847916-C2CF-B946-8CE1-125B79F30D24}" presName="linNode" presStyleCnt="0"/>
      <dgm:spPr/>
    </dgm:pt>
    <dgm:pt modelId="{EE2908A1-8D80-E342-8672-D7FA82A9EA0D}" type="pres">
      <dgm:prSet presAssocID="{E0847916-C2CF-B946-8CE1-125B79F30D24}" presName="parentText" presStyleLbl="node1" presStyleIdx="1" presStyleCnt="3">
        <dgm:presLayoutVars>
          <dgm:chMax val="1"/>
          <dgm:bulletEnabled val="1"/>
        </dgm:presLayoutVars>
      </dgm:prSet>
      <dgm:spPr/>
      <dgm:t>
        <a:bodyPr/>
        <a:lstStyle/>
        <a:p>
          <a:endParaRPr lang="fr-FR"/>
        </a:p>
      </dgm:t>
    </dgm:pt>
    <dgm:pt modelId="{F9FFF445-27B7-6D4F-A403-8EAF3EE1A8CE}" type="pres">
      <dgm:prSet presAssocID="{E0847916-C2CF-B946-8CE1-125B79F30D24}" presName="descendantText" presStyleLbl="alignAccFollowNode1" presStyleIdx="1" presStyleCnt="3">
        <dgm:presLayoutVars>
          <dgm:bulletEnabled val="1"/>
        </dgm:presLayoutVars>
      </dgm:prSet>
      <dgm:spPr/>
      <dgm:t>
        <a:bodyPr/>
        <a:lstStyle/>
        <a:p>
          <a:endParaRPr lang="fr-FR"/>
        </a:p>
      </dgm:t>
    </dgm:pt>
    <dgm:pt modelId="{57ACA66E-4AA7-8349-A471-93599170280F}" type="pres">
      <dgm:prSet presAssocID="{E49C2A78-F381-7E4B-B823-0C89B5E8D349}" presName="sp" presStyleCnt="0"/>
      <dgm:spPr/>
    </dgm:pt>
    <dgm:pt modelId="{BC57F146-8737-8545-BA72-1F29FF498C07}" type="pres">
      <dgm:prSet presAssocID="{974EC6D1-A5E7-3A4E-85C6-39346051D329}" presName="linNode" presStyleCnt="0"/>
      <dgm:spPr/>
    </dgm:pt>
    <dgm:pt modelId="{2C68BF8D-F452-724F-9F3B-9445D1155397}" type="pres">
      <dgm:prSet presAssocID="{974EC6D1-A5E7-3A4E-85C6-39346051D329}" presName="parentText" presStyleLbl="node1" presStyleIdx="2" presStyleCnt="3">
        <dgm:presLayoutVars>
          <dgm:chMax val="1"/>
          <dgm:bulletEnabled val="1"/>
        </dgm:presLayoutVars>
      </dgm:prSet>
      <dgm:spPr/>
      <dgm:t>
        <a:bodyPr/>
        <a:lstStyle/>
        <a:p>
          <a:endParaRPr lang="fr-FR"/>
        </a:p>
      </dgm:t>
    </dgm:pt>
    <dgm:pt modelId="{501BA264-FFBA-8D48-9F14-F92933D376B6}" type="pres">
      <dgm:prSet presAssocID="{974EC6D1-A5E7-3A4E-85C6-39346051D329}" presName="descendantText" presStyleLbl="alignAccFollowNode1" presStyleIdx="2" presStyleCnt="3">
        <dgm:presLayoutVars>
          <dgm:bulletEnabled val="1"/>
        </dgm:presLayoutVars>
      </dgm:prSet>
      <dgm:spPr/>
      <dgm:t>
        <a:bodyPr/>
        <a:lstStyle/>
        <a:p>
          <a:endParaRPr lang="fr-FR"/>
        </a:p>
      </dgm:t>
    </dgm:pt>
  </dgm:ptLst>
  <dgm:cxnLst>
    <dgm:cxn modelId="{449DECDE-95E5-ED4F-A9ED-5C10F712EC7B}" srcId="{17043275-9F91-3947-89BD-0395B20E5421}" destId="{E0847916-C2CF-B946-8CE1-125B79F30D24}" srcOrd="1" destOrd="0" parTransId="{A87BA848-D799-DB42-B576-63757C6E308C}" sibTransId="{E49C2A78-F381-7E4B-B823-0C89B5E8D349}"/>
    <dgm:cxn modelId="{BA27DBE9-2A6B-8F48-BC73-6997B00F8273}" type="presOf" srcId="{E0847916-C2CF-B946-8CE1-125B79F30D24}" destId="{EE2908A1-8D80-E342-8672-D7FA82A9EA0D}" srcOrd="0" destOrd="0" presId="urn:microsoft.com/office/officeart/2005/8/layout/vList5"/>
    <dgm:cxn modelId="{0E147743-D434-724F-85F5-FEF42FE59840}" srcId="{17043275-9F91-3947-89BD-0395B20E5421}" destId="{2998FE27-64BC-1245-BBC9-D1A0104BEBB7}" srcOrd="0" destOrd="0" parTransId="{C90F03CA-A782-1442-90B8-BAE7ABDD59FE}" sibTransId="{EE4B2DB5-E1E0-BC41-AEDB-1CD94220A5B5}"/>
    <dgm:cxn modelId="{2711E9FB-F12F-EA45-9E8B-2FE0033A4FF1}" srcId="{974EC6D1-A5E7-3A4E-85C6-39346051D329}" destId="{CD99E899-18D9-944C-A15F-D4AC7780E9D9}" srcOrd="0" destOrd="0" parTransId="{66D95708-0ADE-284F-A312-3C63CA3484A8}" sibTransId="{5B3962F4-2948-074E-A966-CB59A6402A1D}"/>
    <dgm:cxn modelId="{1691C5DB-3989-644C-8402-47FC2E019033}" srcId="{E0847916-C2CF-B946-8CE1-125B79F30D24}" destId="{391142B7-2927-7548-BC30-8355E90D52A5}" srcOrd="0" destOrd="0" parTransId="{DE6CB0FA-95F5-7841-A424-D601B216988D}" sibTransId="{5F4FB9EC-5D45-0841-8B5C-77F09FD8A79F}"/>
    <dgm:cxn modelId="{9C00E5AF-FACA-A74E-BB2D-89D6D69979A1}" type="presOf" srcId="{974EC6D1-A5E7-3A4E-85C6-39346051D329}" destId="{2C68BF8D-F452-724F-9F3B-9445D1155397}" srcOrd="0" destOrd="0" presId="urn:microsoft.com/office/officeart/2005/8/layout/vList5"/>
    <dgm:cxn modelId="{A73085E1-6E37-234C-BFA6-B25233E46CE4}" srcId="{17043275-9F91-3947-89BD-0395B20E5421}" destId="{974EC6D1-A5E7-3A4E-85C6-39346051D329}" srcOrd="2" destOrd="0" parTransId="{615B4D8D-D80D-8741-8B5C-9040DF58F450}" sibTransId="{5BFB16D2-FAA7-1F43-B70C-7A086DD39B34}"/>
    <dgm:cxn modelId="{176AC7B3-39E9-094A-A8B0-85BEEF6657E7}" type="presOf" srcId="{2998FE27-64BC-1245-BBC9-D1A0104BEBB7}" destId="{DAB7B1CF-C8BE-3E44-A60E-3602C87B8E14}" srcOrd="0" destOrd="0" presId="urn:microsoft.com/office/officeart/2005/8/layout/vList5"/>
    <dgm:cxn modelId="{6765DFF5-26A5-D94B-BBA7-C954F23769C5}" type="presOf" srcId="{CD99E899-18D9-944C-A15F-D4AC7780E9D9}" destId="{501BA264-FFBA-8D48-9F14-F92933D376B6}" srcOrd="0" destOrd="0" presId="urn:microsoft.com/office/officeart/2005/8/layout/vList5"/>
    <dgm:cxn modelId="{C1E7BE4E-C3FD-814E-9ECF-CA72A8F857A0}" srcId="{2998FE27-64BC-1245-BBC9-D1A0104BEBB7}" destId="{7C5CAF29-766C-864C-88FA-5F999880E45C}" srcOrd="0" destOrd="0" parTransId="{4E25EB0D-19C2-9342-AD5C-E3C757992973}" sibTransId="{F27BDE62-3F09-8E40-B52C-C9849F63A894}"/>
    <dgm:cxn modelId="{508BB9B5-E9B6-DF4C-80ED-0496B598C5C7}" type="presOf" srcId="{17043275-9F91-3947-89BD-0395B20E5421}" destId="{21260FA2-EAF4-8549-841B-B1B597A27F46}" srcOrd="0" destOrd="0" presId="urn:microsoft.com/office/officeart/2005/8/layout/vList5"/>
    <dgm:cxn modelId="{275DCD7E-AE02-AA4C-879A-5D1944F4FDD6}" type="presOf" srcId="{391142B7-2927-7548-BC30-8355E90D52A5}" destId="{F9FFF445-27B7-6D4F-A403-8EAF3EE1A8CE}" srcOrd="0" destOrd="0" presId="urn:microsoft.com/office/officeart/2005/8/layout/vList5"/>
    <dgm:cxn modelId="{250B98D1-9838-3241-ABA8-771CA99D675B}" type="presOf" srcId="{7C5CAF29-766C-864C-88FA-5F999880E45C}" destId="{4197CE48-BB10-ED41-B82F-FA5E3E6043D7}" srcOrd="0" destOrd="0" presId="urn:microsoft.com/office/officeart/2005/8/layout/vList5"/>
    <dgm:cxn modelId="{BF6FD0A0-C5A8-704C-994C-D1A7E06A5EF0}" type="presParOf" srcId="{21260FA2-EAF4-8549-841B-B1B597A27F46}" destId="{3BAEA6D4-AD37-5745-8192-BAF17F5ED9DD}" srcOrd="0" destOrd="0" presId="urn:microsoft.com/office/officeart/2005/8/layout/vList5"/>
    <dgm:cxn modelId="{198FDEC8-3B63-B944-BEDE-E0BAABC11372}" type="presParOf" srcId="{3BAEA6D4-AD37-5745-8192-BAF17F5ED9DD}" destId="{DAB7B1CF-C8BE-3E44-A60E-3602C87B8E14}" srcOrd="0" destOrd="0" presId="urn:microsoft.com/office/officeart/2005/8/layout/vList5"/>
    <dgm:cxn modelId="{83347875-0053-BB44-9DDE-F07FBD7F77F7}" type="presParOf" srcId="{3BAEA6D4-AD37-5745-8192-BAF17F5ED9DD}" destId="{4197CE48-BB10-ED41-B82F-FA5E3E6043D7}" srcOrd="1" destOrd="0" presId="urn:microsoft.com/office/officeart/2005/8/layout/vList5"/>
    <dgm:cxn modelId="{62E23022-769C-A746-98BB-02CFF53418F9}" type="presParOf" srcId="{21260FA2-EAF4-8549-841B-B1B597A27F46}" destId="{312BF15B-977E-F145-A6BA-8570FEBD6220}" srcOrd="1" destOrd="0" presId="urn:microsoft.com/office/officeart/2005/8/layout/vList5"/>
    <dgm:cxn modelId="{7361C409-4038-C247-9472-C61C60E4B0D6}" type="presParOf" srcId="{21260FA2-EAF4-8549-841B-B1B597A27F46}" destId="{9040A4AA-053F-F54A-A87C-6BA74745CA3A}" srcOrd="2" destOrd="0" presId="urn:microsoft.com/office/officeart/2005/8/layout/vList5"/>
    <dgm:cxn modelId="{35CEB074-131B-D342-93B5-BA27B1A5BC16}" type="presParOf" srcId="{9040A4AA-053F-F54A-A87C-6BA74745CA3A}" destId="{EE2908A1-8D80-E342-8672-D7FA82A9EA0D}" srcOrd="0" destOrd="0" presId="urn:microsoft.com/office/officeart/2005/8/layout/vList5"/>
    <dgm:cxn modelId="{7C0CDEBD-C0EF-9C4C-9D02-C4C48953EF12}" type="presParOf" srcId="{9040A4AA-053F-F54A-A87C-6BA74745CA3A}" destId="{F9FFF445-27B7-6D4F-A403-8EAF3EE1A8CE}" srcOrd="1" destOrd="0" presId="urn:microsoft.com/office/officeart/2005/8/layout/vList5"/>
    <dgm:cxn modelId="{E9349059-4F98-5941-B5E6-78DF0D2FA2A2}" type="presParOf" srcId="{21260FA2-EAF4-8549-841B-B1B597A27F46}" destId="{57ACA66E-4AA7-8349-A471-93599170280F}" srcOrd="3" destOrd="0" presId="urn:microsoft.com/office/officeart/2005/8/layout/vList5"/>
    <dgm:cxn modelId="{276C6E1D-7806-064F-A55B-FCB8DF45F15A}" type="presParOf" srcId="{21260FA2-EAF4-8549-841B-B1B597A27F46}" destId="{BC57F146-8737-8545-BA72-1F29FF498C07}" srcOrd="4" destOrd="0" presId="urn:microsoft.com/office/officeart/2005/8/layout/vList5"/>
    <dgm:cxn modelId="{028FE945-99BB-3344-8633-10B5CD03B596}" type="presParOf" srcId="{BC57F146-8737-8545-BA72-1F29FF498C07}" destId="{2C68BF8D-F452-724F-9F3B-9445D1155397}" srcOrd="0" destOrd="0" presId="urn:microsoft.com/office/officeart/2005/8/layout/vList5"/>
    <dgm:cxn modelId="{A5BC53DB-CB7F-5D4E-B64A-DEE0A24D2522}" type="presParOf" srcId="{BC57F146-8737-8545-BA72-1F29FF498C07}" destId="{501BA264-FFBA-8D48-9F14-F92933D376B6}"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7043275-9F91-3947-89BD-0395B20E5421}" type="doc">
      <dgm:prSet loTypeId="urn:microsoft.com/office/officeart/2005/8/layout/vList5" loCatId="" qsTypeId="urn:microsoft.com/office/officeart/2005/8/quickstyle/simple4" qsCatId="simple" csTypeId="urn:microsoft.com/office/officeart/2005/8/colors/colorful3" csCatId="colorful" phldr="1"/>
      <dgm:spPr/>
      <dgm:t>
        <a:bodyPr/>
        <a:lstStyle/>
        <a:p>
          <a:endParaRPr lang="fr-FR"/>
        </a:p>
      </dgm:t>
    </dgm:pt>
    <dgm:pt modelId="{2998FE27-64BC-1245-BBC9-D1A0104BEBB7}">
      <dgm:prSet phldrT="[Texte]"/>
      <dgm:spPr/>
      <dgm:t>
        <a:bodyPr/>
        <a:lstStyle/>
        <a:p>
          <a:pPr algn="l" rtl="0"/>
          <a:r>
            <a:rPr lang="fr-FR" dirty="0" smtClean="0">
              <a:latin typeface="Arial" charset="0"/>
              <a:ea typeface="Arial" charset="0"/>
              <a:cs typeface="Arial" charset="0"/>
            </a:rPr>
            <a:t>Module de formation des enseignants </a:t>
          </a:r>
          <a:endParaRPr lang="fr-FR" dirty="0">
            <a:latin typeface="Arial" charset="0"/>
            <a:ea typeface="Arial" charset="0"/>
            <a:cs typeface="Arial" charset="0"/>
          </a:endParaRPr>
        </a:p>
      </dgm:t>
    </dgm:pt>
    <dgm:pt modelId="{C90F03CA-A782-1442-90B8-BAE7ABDD59FE}" type="parTrans" cxnId="{0E147743-D434-724F-85F5-FEF42FE59840}">
      <dgm:prSet/>
      <dgm:spPr/>
      <dgm:t>
        <a:bodyPr/>
        <a:lstStyle/>
        <a:p>
          <a:endParaRPr lang="fr-FR"/>
        </a:p>
      </dgm:t>
    </dgm:pt>
    <dgm:pt modelId="{EE4B2DB5-E1E0-BC41-AEDB-1CD94220A5B5}" type="sibTrans" cxnId="{0E147743-D434-724F-85F5-FEF42FE59840}">
      <dgm:prSet/>
      <dgm:spPr/>
      <dgm:t>
        <a:bodyPr/>
        <a:lstStyle/>
        <a:p>
          <a:endParaRPr lang="fr-FR"/>
        </a:p>
      </dgm:t>
    </dgm:pt>
    <dgm:pt modelId="{7C5CAF29-766C-864C-88FA-5F999880E45C}">
      <dgm:prSet phldrT="[Texte]"/>
      <dgm:spPr/>
      <dgm:t>
        <a:bodyPr/>
        <a:lstStyle/>
        <a:p>
          <a:pPr algn="l" rtl="0"/>
          <a:r>
            <a:rPr lang="fr-FR" dirty="0" smtClean="0">
              <a:latin typeface="Arial" charset="0"/>
              <a:ea typeface="Arial" charset="0"/>
              <a:cs typeface="Arial" charset="0"/>
            </a:rPr>
            <a:t>Pour l’appropriation des principes de l’éducation inclusive, l’acquisition des savoir-faire et la maitrise des pratiques pédagogiques inclusives</a:t>
          </a:r>
          <a:endParaRPr lang="fr-FR" dirty="0">
            <a:latin typeface="Arial" charset="0"/>
            <a:ea typeface="Arial" charset="0"/>
            <a:cs typeface="Arial" charset="0"/>
          </a:endParaRPr>
        </a:p>
      </dgm:t>
    </dgm:pt>
    <dgm:pt modelId="{4E25EB0D-19C2-9342-AD5C-E3C757992973}" type="parTrans" cxnId="{C1E7BE4E-C3FD-814E-9ECF-CA72A8F857A0}">
      <dgm:prSet/>
      <dgm:spPr/>
      <dgm:t>
        <a:bodyPr/>
        <a:lstStyle/>
        <a:p>
          <a:endParaRPr lang="fr-FR"/>
        </a:p>
      </dgm:t>
    </dgm:pt>
    <dgm:pt modelId="{F27BDE62-3F09-8E40-B52C-C9849F63A894}" type="sibTrans" cxnId="{C1E7BE4E-C3FD-814E-9ECF-CA72A8F857A0}">
      <dgm:prSet/>
      <dgm:spPr/>
      <dgm:t>
        <a:bodyPr/>
        <a:lstStyle/>
        <a:p>
          <a:endParaRPr lang="fr-FR"/>
        </a:p>
      </dgm:t>
    </dgm:pt>
    <dgm:pt modelId="{E0847916-C2CF-B946-8CE1-125B79F30D24}">
      <dgm:prSet phldrT="[Texte]"/>
      <dgm:spPr/>
      <dgm:t>
        <a:bodyPr/>
        <a:lstStyle/>
        <a:p>
          <a:pPr algn="l" rtl="0"/>
          <a:r>
            <a:rPr lang="fr-FR" dirty="0" smtClean="0">
              <a:latin typeface="Arial" charset="0"/>
              <a:ea typeface="Arial" charset="0"/>
              <a:cs typeface="Arial" charset="0"/>
            </a:rPr>
            <a:t>Module de formation des directeurs </a:t>
          </a:r>
          <a:endParaRPr lang="fr-FR" dirty="0">
            <a:latin typeface="Arial" charset="0"/>
            <a:ea typeface="Arial" charset="0"/>
            <a:cs typeface="Arial" charset="0"/>
          </a:endParaRPr>
        </a:p>
      </dgm:t>
    </dgm:pt>
    <dgm:pt modelId="{A87BA848-D799-DB42-B576-63757C6E308C}" type="parTrans" cxnId="{449DECDE-95E5-ED4F-A9ED-5C10F712EC7B}">
      <dgm:prSet/>
      <dgm:spPr/>
      <dgm:t>
        <a:bodyPr/>
        <a:lstStyle/>
        <a:p>
          <a:endParaRPr lang="fr-FR"/>
        </a:p>
      </dgm:t>
    </dgm:pt>
    <dgm:pt modelId="{E49C2A78-F381-7E4B-B823-0C89B5E8D349}" type="sibTrans" cxnId="{449DECDE-95E5-ED4F-A9ED-5C10F712EC7B}">
      <dgm:prSet/>
      <dgm:spPr/>
      <dgm:t>
        <a:bodyPr/>
        <a:lstStyle/>
        <a:p>
          <a:endParaRPr lang="fr-FR"/>
        </a:p>
      </dgm:t>
    </dgm:pt>
    <dgm:pt modelId="{391142B7-2927-7548-BC30-8355E90D52A5}">
      <dgm:prSet phldrT="[Texte]"/>
      <dgm:spPr/>
      <dgm:t>
        <a:bodyPr/>
        <a:lstStyle/>
        <a:p>
          <a:pPr algn="l" rtl="0"/>
          <a:r>
            <a:rPr lang="fr-FR" dirty="0" smtClean="0">
              <a:latin typeface="Arial" charset="0"/>
              <a:ea typeface="Arial" charset="0"/>
              <a:cs typeface="Arial" charset="0"/>
            </a:rPr>
            <a:t>Pour l’acquisition des savoir-faire et savoir être permettant de mieux gérer le projet inclusif au sein de l’école</a:t>
          </a:r>
          <a:endParaRPr lang="fr-FR" dirty="0">
            <a:latin typeface="Arial" charset="0"/>
            <a:ea typeface="Arial" charset="0"/>
            <a:cs typeface="Arial" charset="0"/>
          </a:endParaRPr>
        </a:p>
      </dgm:t>
    </dgm:pt>
    <dgm:pt modelId="{DE6CB0FA-95F5-7841-A424-D601B216988D}" type="parTrans" cxnId="{1691C5DB-3989-644C-8402-47FC2E019033}">
      <dgm:prSet/>
      <dgm:spPr/>
      <dgm:t>
        <a:bodyPr/>
        <a:lstStyle/>
        <a:p>
          <a:endParaRPr lang="fr-FR"/>
        </a:p>
      </dgm:t>
    </dgm:pt>
    <dgm:pt modelId="{5F4FB9EC-5D45-0841-8B5C-77F09FD8A79F}" type="sibTrans" cxnId="{1691C5DB-3989-644C-8402-47FC2E019033}">
      <dgm:prSet/>
      <dgm:spPr/>
      <dgm:t>
        <a:bodyPr/>
        <a:lstStyle/>
        <a:p>
          <a:endParaRPr lang="fr-FR"/>
        </a:p>
      </dgm:t>
    </dgm:pt>
    <dgm:pt modelId="{974EC6D1-A5E7-3A4E-85C6-39346051D329}">
      <dgm:prSet phldrT="[Texte]"/>
      <dgm:spPr/>
      <dgm:t>
        <a:bodyPr/>
        <a:lstStyle/>
        <a:p>
          <a:pPr algn="l" rtl="0"/>
          <a:r>
            <a:rPr lang="fr-FR" dirty="0" smtClean="0">
              <a:latin typeface="Arial" charset="0"/>
              <a:ea typeface="Arial" charset="0"/>
              <a:cs typeface="Arial" charset="0"/>
            </a:rPr>
            <a:t>Module de formation des associations et des familles </a:t>
          </a:r>
          <a:endParaRPr lang="fr-FR" dirty="0">
            <a:latin typeface="Arial" charset="0"/>
            <a:ea typeface="Arial" charset="0"/>
            <a:cs typeface="Arial" charset="0"/>
          </a:endParaRPr>
        </a:p>
      </dgm:t>
    </dgm:pt>
    <dgm:pt modelId="{615B4D8D-D80D-8741-8B5C-9040DF58F450}" type="parTrans" cxnId="{A73085E1-6E37-234C-BFA6-B25233E46CE4}">
      <dgm:prSet/>
      <dgm:spPr/>
      <dgm:t>
        <a:bodyPr/>
        <a:lstStyle/>
        <a:p>
          <a:endParaRPr lang="fr-FR"/>
        </a:p>
      </dgm:t>
    </dgm:pt>
    <dgm:pt modelId="{5BFB16D2-FAA7-1F43-B70C-7A086DD39B34}" type="sibTrans" cxnId="{A73085E1-6E37-234C-BFA6-B25233E46CE4}">
      <dgm:prSet/>
      <dgm:spPr/>
      <dgm:t>
        <a:bodyPr/>
        <a:lstStyle/>
        <a:p>
          <a:endParaRPr lang="fr-FR"/>
        </a:p>
      </dgm:t>
    </dgm:pt>
    <dgm:pt modelId="{CD99E899-18D9-944C-A15F-D4AC7780E9D9}">
      <dgm:prSet phldrT="[Texte]"/>
      <dgm:spPr/>
      <dgm:t>
        <a:bodyPr/>
        <a:lstStyle/>
        <a:p>
          <a:pPr algn="l" rtl="0"/>
          <a:r>
            <a:rPr lang="fr-FR" dirty="0" smtClean="0">
              <a:latin typeface="Arial" charset="0"/>
              <a:ea typeface="Arial" charset="0"/>
              <a:cs typeface="Arial" charset="0"/>
            </a:rPr>
            <a:t>Pour les doter des savoirs et moyens méthodologiques en vue de développer leur pratiques inclusives sociales</a:t>
          </a:r>
          <a:endParaRPr lang="fr-FR" dirty="0">
            <a:latin typeface="Arial" charset="0"/>
            <a:ea typeface="Arial" charset="0"/>
            <a:cs typeface="Arial" charset="0"/>
          </a:endParaRPr>
        </a:p>
      </dgm:t>
    </dgm:pt>
    <dgm:pt modelId="{5B3962F4-2948-074E-A966-CB59A6402A1D}" type="sibTrans" cxnId="{2711E9FB-F12F-EA45-9E8B-2FE0033A4FF1}">
      <dgm:prSet/>
      <dgm:spPr/>
      <dgm:t>
        <a:bodyPr/>
        <a:lstStyle/>
        <a:p>
          <a:endParaRPr lang="fr-FR"/>
        </a:p>
      </dgm:t>
    </dgm:pt>
    <dgm:pt modelId="{66D95708-0ADE-284F-A312-3C63CA3484A8}" type="parTrans" cxnId="{2711E9FB-F12F-EA45-9E8B-2FE0033A4FF1}">
      <dgm:prSet/>
      <dgm:spPr/>
      <dgm:t>
        <a:bodyPr/>
        <a:lstStyle/>
        <a:p>
          <a:endParaRPr lang="fr-FR"/>
        </a:p>
      </dgm:t>
    </dgm:pt>
    <dgm:pt modelId="{21260FA2-EAF4-8549-841B-B1B597A27F46}" type="pres">
      <dgm:prSet presAssocID="{17043275-9F91-3947-89BD-0395B20E5421}" presName="Name0" presStyleCnt="0">
        <dgm:presLayoutVars>
          <dgm:dir/>
          <dgm:animLvl val="lvl"/>
          <dgm:resizeHandles val="exact"/>
        </dgm:presLayoutVars>
      </dgm:prSet>
      <dgm:spPr/>
      <dgm:t>
        <a:bodyPr/>
        <a:lstStyle/>
        <a:p>
          <a:endParaRPr lang="fr-FR"/>
        </a:p>
      </dgm:t>
    </dgm:pt>
    <dgm:pt modelId="{3BAEA6D4-AD37-5745-8192-BAF17F5ED9DD}" type="pres">
      <dgm:prSet presAssocID="{2998FE27-64BC-1245-BBC9-D1A0104BEBB7}" presName="linNode" presStyleCnt="0"/>
      <dgm:spPr/>
    </dgm:pt>
    <dgm:pt modelId="{DAB7B1CF-C8BE-3E44-A60E-3602C87B8E14}" type="pres">
      <dgm:prSet presAssocID="{2998FE27-64BC-1245-BBC9-D1A0104BEBB7}" presName="parentText" presStyleLbl="node1" presStyleIdx="0" presStyleCnt="3">
        <dgm:presLayoutVars>
          <dgm:chMax val="1"/>
          <dgm:bulletEnabled val="1"/>
        </dgm:presLayoutVars>
      </dgm:prSet>
      <dgm:spPr/>
      <dgm:t>
        <a:bodyPr/>
        <a:lstStyle/>
        <a:p>
          <a:endParaRPr lang="fr-FR"/>
        </a:p>
      </dgm:t>
    </dgm:pt>
    <dgm:pt modelId="{4197CE48-BB10-ED41-B82F-FA5E3E6043D7}" type="pres">
      <dgm:prSet presAssocID="{2998FE27-64BC-1245-BBC9-D1A0104BEBB7}" presName="descendantText" presStyleLbl="alignAccFollowNode1" presStyleIdx="0" presStyleCnt="3">
        <dgm:presLayoutVars>
          <dgm:bulletEnabled val="1"/>
        </dgm:presLayoutVars>
      </dgm:prSet>
      <dgm:spPr/>
      <dgm:t>
        <a:bodyPr/>
        <a:lstStyle/>
        <a:p>
          <a:endParaRPr lang="fr-FR"/>
        </a:p>
      </dgm:t>
    </dgm:pt>
    <dgm:pt modelId="{312BF15B-977E-F145-A6BA-8570FEBD6220}" type="pres">
      <dgm:prSet presAssocID="{EE4B2DB5-E1E0-BC41-AEDB-1CD94220A5B5}" presName="sp" presStyleCnt="0"/>
      <dgm:spPr/>
    </dgm:pt>
    <dgm:pt modelId="{9040A4AA-053F-F54A-A87C-6BA74745CA3A}" type="pres">
      <dgm:prSet presAssocID="{E0847916-C2CF-B946-8CE1-125B79F30D24}" presName="linNode" presStyleCnt="0"/>
      <dgm:spPr/>
    </dgm:pt>
    <dgm:pt modelId="{EE2908A1-8D80-E342-8672-D7FA82A9EA0D}" type="pres">
      <dgm:prSet presAssocID="{E0847916-C2CF-B946-8CE1-125B79F30D24}" presName="parentText" presStyleLbl="node1" presStyleIdx="1" presStyleCnt="3">
        <dgm:presLayoutVars>
          <dgm:chMax val="1"/>
          <dgm:bulletEnabled val="1"/>
        </dgm:presLayoutVars>
      </dgm:prSet>
      <dgm:spPr/>
      <dgm:t>
        <a:bodyPr/>
        <a:lstStyle/>
        <a:p>
          <a:endParaRPr lang="fr-FR"/>
        </a:p>
      </dgm:t>
    </dgm:pt>
    <dgm:pt modelId="{F9FFF445-27B7-6D4F-A403-8EAF3EE1A8CE}" type="pres">
      <dgm:prSet presAssocID="{E0847916-C2CF-B946-8CE1-125B79F30D24}" presName="descendantText" presStyleLbl="alignAccFollowNode1" presStyleIdx="1" presStyleCnt="3">
        <dgm:presLayoutVars>
          <dgm:bulletEnabled val="1"/>
        </dgm:presLayoutVars>
      </dgm:prSet>
      <dgm:spPr/>
      <dgm:t>
        <a:bodyPr/>
        <a:lstStyle/>
        <a:p>
          <a:endParaRPr lang="fr-FR"/>
        </a:p>
      </dgm:t>
    </dgm:pt>
    <dgm:pt modelId="{57ACA66E-4AA7-8349-A471-93599170280F}" type="pres">
      <dgm:prSet presAssocID="{E49C2A78-F381-7E4B-B823-0C89B5E8D349}" presName="sp" presStyleCnt="0"/>
      <dgm:spPr/>
    </dgm:pt>
    <dgm:pt modelId="{BC57F146-8737-8545-BA72-1F29FF498C07}" type="pres">
      <dgm:prSet presAssocID="{974EC6D1-A5E7-3A4E-85C6-39346051D329}" presName="linNode" presStyleCnt="0"/>
      <dgm:spPr/>
    </dgm:pt>
    <dgm:pt modelId="{2C68BF8D-F452-724F-9F3B-9445D1155397}" type="pres">
      <dgm:prSet presAssocID="{974EC6D1-A5E7-3A4E-85C6-39346051D329}" presName="parentText" presStyleLbl="node1" presStyleIdx="2" presStyleCnt="3">
        <dgm:presLayoutVars>
          <dgm:chMax val="1"/>
          <dgm:bulletEnabled val="1"/>
        </dgm:presLayoutVars>
      </dgm:prSet>
      <dgm:spPr/>
      <dgm:t>
        <a:bodyPr/>
        <a:lstStyle/>
        <a:p>
          <a:endParaRPr lang="fr-FR"/>
        </a:p>
      </dgm:t>
    </dgm:pt>
    <dgm:pt modelId="{501BA264-FFBA-8D48-9F14-F92933D376B6}" type="pres">
      <dgm:prSet presAssocID="{974EC6D1-A5E7-3A4E-85C6-39346051D329}" presName="descendantText" presStyleLbl="alignAccFollowNode1" presStyleIdx="2" presStyleCnt="3">
        <dgm:presLayoutVars>
          <dgm:bulletEnabled val="1"/>
        </dgm:presLayoutVars>
      </dgm:prSet>
      <dgm:spPr/>
      <dgm:t>
        <a:bodyPr/>
        <a:lstStyle/>
        <a:p>
          <a:endParaRPr lang="fr-FR"/>
        </a:p>
      </dgm:t>
    </dgm:pt>
  </dgm:ptLst>
  <dgm:cxnLst>
    <dgm:cxn modelId="{449DECDE-95E5-ED4F-A9ED-5C10F712EC7B}" srcId="{17043275-9F91-3947-89BD-0395B20E5421}" destId="{E0847916-C2CF-B946-8CE1-125B79F30D24}" srcOrd="1" destOrd="0" parTransId="{A87BA848-D799-DB42-B576-63757C6E308C}" sibTransId="{E49C2A78-F381-7E4B-B823-0C89B5E8D349}"/>
    <dgm:cxn modelId="{B2DE8BDF-D644-2045-8557-B217F36CCB59}" type="presOf" srcId="{974EC6D1-A5E7-3A4E-85C6-39346051D329}" destId="{2C68BF8D-F452-724F-9F3B-9445D1155397}" srcOrd="0" destOrd="0" presId="urn:microsoft.com/office/officeart/2005/8/layout/vList5"/>
    <dgm:cxn modelId="{9A82564F-B7CB-DD48-940E-8A0B3CBF90F1}" type="presOf" srcId="{CD99E899-18D9-944C-A15F-D4AC7780E9D9}" destId="{501BA264-FFBA-8D48-9F14-F92933D376B6}" srcOrd="0" destOrd="0" presId="urn:microsoft.com/office/officeart/2005/8/layout/vList5"/>
    <dgm:cxn modelId="{0E147743-D434-724F-85F5-FEF42FE59840}" srcId="{17043275-9F91-3947-89BD-0395B20E5421}" destId="{2998FE27-64BC-1245-BBC9-D1A0104BEBB7}" srcOrd="0" destOrd="0" parTransId="{C90F03CA-A782-1442-90B8-BAE7ABDD59FE}" sibTransId="{EE4B2DB5-E1E0-BC41-AEDB-1CD94220A5B5}"/>
    <dgm:cxn modelId="{2711E9FB-F12F-EA45-9E8B-2FE0033A4FF1}" srcId="{974EC6D1-A5E7-3A4E-85C6-39346051D329}" destId="{CD99E899-18D9-944C-A15F-D4AC7780E9D9}" srcOrd="0" destOrd="0" parTransId="{66D95708-0ADE-284F-A312-3C63CA3484A8}" sibTransId="{5B3962F4-2948-074E-A966-CB59A6402A1D}"/>
    <dgm:cxn modelId="{1691C5DB-3989-644C-8402-47FC2E019033}" srcId="{E0847916-C2CF-B946-8CE1-125B79F30D24}" destId="{391142B7-2927-7548-BC30-8355E90D52A5}" srcOrd="0" destOrd="0" parTransId="{DE6CB0FA-95F5-7841-A424-D601B216988D}" sibTransId="{5F4FB9EC-5D45-0841-8B5C-77F09FD8A79F}"/>
    <dgm:cxn modelId="{A73085E1-6E37-234C-BFA6-B25233E46CE4}" srcId="{17043275-9F91-3947-89BD-0395B20E5421}" destId="{974EC6D1-A5E7-3A4E-85C6-39346051D329}" srcOrd="2" destOrd="0" parTransId="{615B4D8D-D80D-8741-8B5C-9040DF58F450}" sibTransId="{5BFB16D2-FAA7-1F43-B70C-7A086DD39B34}"/>
    <dgm:cxn modelId="{86AF9AE2-E8E5-6E44-B01A-C4E1F59E6579}" type="presOf" srcId="{391142B7-2927-7548-BC30-8355E90D52A5}" destId="{F9FFF445-27B7-6D4F-A403-8EAF3EE1A8CE}" srcOrd="0" destOrd="0" presId="urn:microsoft.com/office/officeart/2005/8/layout/vList5"/>
    <dgm:cxn modelId="{4C6E0C54-E28C-0443-99CC-300504EA8521}" type="presOf" srcId="{E0847916-C2CF-B946-8CE1-125B79F30D24}" destId="{EE2908A1-8D80-E342-8672-D7FA82A9EA0D}" srcOrd="0" destOrd="0" presId="urn:microsoft.com/office/officeart/2005/8/layout/vList5"/>
    <dgm:cxn modelId="{E42AB2E3-2FCD-2A4B-8D7D-041277F330AD}" type="presOf" srcId="{17043275-9F91-3947-89BD-0395B20E5421}" destId="{21260FA2-EAF4-8549-841B-B1B597A27F46}" srcOrd="0" destOrd="0" presId="urn:microsoft.com/office/officeart/2005/8/layout/vList5"/>
    <dgm:cxn modelId="{5801D64A-08C3-D64E-AF3C-11FCAB5B4CCB}" type="presOf" srcId="{2998FE27-64BC-1245-BBC9-D1A0104BEBB7}" destId="{DAB7B1CF-C8BE-3E44-A60E-3602C87B8E14}" srcOrd="0" destOrd="0" presId="urn:microsoft.com/office/officeart/2005/8/layout/vList5"/>
    <dgm:cxn modelId="{C1E7BE4E-C3FD-814E-9ECF-CA72A8F857A0}" srcId="{2998FE27-64BC-1245-BBC9-D1A0104BEBB7}" destId="{7C5CAF29-766C-864C-88FA-5F999880E45C}" srcOrd="0" destOrd="0" parTransId="{4E25EB0D-19C2-9342-AD5C-E3C757992973}" sibTransId="{F27BDE62-3F09-8E40-B52C-C9849F63A894}"/>
    <dgm:cxn modelId="{FF9692DF-9C81-A344-AF09-3584C67D0FFA}" type="presOf" srcId="{7C5CAF29-766C-864C-88FA-5F999880E45C}" destId="{4197CE48-BB10-ED41-B82F-FA5E3E6043D7}" srcOrd="0" destOrd="0" presId="urn:microsoft.com/office/officeart/2005/8/layout/vList5"/>
    <dgm:cxn modelId="{E872ABEF-1649-7A40-A7D9-EF472C817A9C}" type="presParOf" srcId="{21260FA2-EAF4-8549-841B-B1B597A27F46}" destId="{3BAEA6D4-AD37-5745-8192-BAF17F5ED9DD}" srcOrd="0" destOrd="0" presId="urn:microsoft.com/office/officeart/2005/8/layout/vList5"/>
    <dgm:cxn modelId="{7F9BC2AB-4184-E14A-8E77-E33E92784DA5}" type="presParOf" srcId="{3BAEA6D4-AD37-5745-8192-BAF17F5ED9DD}" destId="{DAB7B1CF-C8BE-3E44-A60E-3602C87B8E14}" srcOrd="0" destOrd="0" presId="urn:microsoft.com/office/officeart/2005/8/layout/vList5"/>
    <dgm:cxn modelId="{CEE0ED23-64ED-0F4A-8116-43F78409ED67}" type="presParOf" srcId="{3BAEA6D4-AD37-5745-8192-BAF17F5ED9DD}" destId="{4197CE48-BB10-ED41-B82F-FA5E3E6043D7}" srcOrd="1" destOrd="0" presId="urn:microsoft.com/office/officeart/2005/8/layout/vList5"/>
    <dgm:cxn modelId="{CA6B56FA-A20B-F447-899E-4043915A2AE0}" type="presParOf" srcId="{21260FA2-EAF4-8549-841B-B1B597A27F46}" destId="{312BF15B-977E-F145-A6BA-8570FEBD6220}" srcOrd="1" destOrd="0" presId="urn:microsoft.com/office/officeart/2005/8/layout/vList5"/>
    <dgm:cxn modelId="{2FFF1899-D0D0-2E40-B234-CC1446DC0D20}" type="presParOf" srcId="{21260FA2-EAF4-8549-841B-B1B597A27F46}" destId="{9040A4AA-053F-F54A-A87C-6BA74745CA3A}" srcOrd="2" destOrd="0" presId="urn:microsoft.com/office/officeart/2005/8/layout/vList5"/>
    <dgm:cxn modelId="{5BD93D9E-783B-7647-985E-674C1723827B}" type="presParOf" srcId="{9040A4AA-053F-F54A-A87C-6BA74745CA3A}" destId="{EE2908A1-8D80-E342-8672-D7FA82A9EA0D}" srcOrd="0" destOrd="0" presId="urn:microsoft.com/office/officeart/2005/8/layout/vList5"/>
    <dgm:cxn modelId="{2DCC80AE-D54F-B345-A8D7-877A6B7D0C53}" type="presParOf" srcId="{9040A4AA-053F-F54A-A87C-6BA74745CA3A}" destId="{F9FFF445-27B7-6D4F-A403-8EAF3EE1A8CE}" srcOrd="1" destOrd="0" presId="urn:microsoft.com/office/officeart/2005/8/layout/vList5"/>
    <dgm:cxn modelId="{4A367F6A-9E20-8240-BDD0-D8F1435B5F71}" type="presParOf" srcId="{21260FA2-EAF4-8549-841B-B1B597A27F46}" destId="{57ACA66E-4AA7-8349-A471-93599170280F}" srcOrd="3" destOrd="0" presId="urn:microsoft.com/office/officeart/2005/8/layout/vList5"/>
    <dgm:cxn modelId="{BFD5ABB9-E730-9F41-8347-F0913D3EC43F}" type="presParOf" srcId="{21260FA2-EAF4-8549-841B-B1B597A27F46}" destId="{BC57F146-8737-8545-BA72-1F29FF498C07}" srcOrd="4" destOrd="0" presId="urn:microsoft.com/office/officeart/2005/8/layout/vList5"/>
    <dgm:cxn modelId="{F4EA5716-707D-DD4C-BC9A-8DDF718EFDF5}" type="presParOf" srcId="{BC57F146-8737-8545-BA72-1F29FF498C07}" destId="{2C68BF8D-F452-724F-9F3B-9445D1155397}" srcOrd="0" destOrd="0" presId="urn:microsoft.com/office/officeart/2005/8/layout/vList5"/>
    <dgm:cxn modelId="{7F90B317-49AF-1342-BBDE-D98E60BD4CB8}" type="presParOf" srcId="{BC57F146-8737-8545-BA72-1F29FF498C07}" destId="{501BA264-FFBA-8D48-9F14-F92933D376B6}" srcOrd="1" destOrd="0" presId="urn:microsoft.com/office/officeart/2005/8/layout/vList5"/>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1421BA6-A6C1-B84B-BDE6-B0CAE48D9667}" type="doc">
      <dgm:prSet loTypeId="urn:microsoft.com/office/officeart/2005/8/layout/target3" loCatId="" qsTypeId="urn:microsoft.com/office/officeart/2005/8/quickstyle/simple4" qsCatId="simple" csTypeId="urn:microsoft.com/office/officeart/2005/8/colors/colorful1" csCatId="colorful" phldr="1"/>
      <dgm:spPr/>
      <dgm:t>
        <a:bodyPr/>
        <a:lstStyle/>
        <a:p>
          <a:endParaRPr lang="fr-FR"/>
        </a:p>
      </dgm:t>
    </dgm:pt>
    <dgm:pt modelId="{A367F943-B1D8-E840-83FB-D0036F7312FA}">
      <dgm:prSet phldrT="[Texte]"/>
      <dgm:spPr/>
      <dgm:t>
        <a:bodyPr/>
        <a:lstStyle/>
        <a:p>
          <a:pPr algn="r" rtl="1"/>
          <a:r>
            <a:rPr lang="ar-SA" dirty="0" smtClean="0">
              <a:solidFill>
                <a:srgbClr val="002060"/>
              </a:solidFill>
              <a:latin typeface="Arial" charset="0"/>
              <a:ea typeface="Arial" charset="0"/>
              <a:cs typeface="Arial" charset="0"/>
            </a:rPr>
            <a:t>مخرجات التحليل الوثائقي وفحص التجارب الدولية</a:t>
          </a:r>
          <a:endParaRPr lang="fr-FR" dirty="0">
            <a:solidFill>
              <a:srgbClr val="002060"/>
            </a:solidFill>
            <a:latin typeface="Arial" charset="0"/>
            <a:ea typeface="Arial" charset="0"/>
            <a:cs typeface="Arial" charset="0"/>
          </a:endParaRPr>
        </a:p>
      </dgm:t>
    </dgm:pt>
    <dgm:pt modelId="{2D96FE59-FE59-5D43-A88E-E09FD710059E}" type="parTrans" cxnId="{288CA3BC-D495-1D41-9379-70AEB6DDE486}">
      <dgm:prSet/>
      <dgm:spPr/>
      <dgm:t>
        <a:bodyPr/>
        <a:lstStyle/>
        <a:p>
          <a:endParaRPr lang="fr-FR"/>
        </a:p>
      </dgm:t>
    </dgm:pt>
    <dgm:pt modelId="{FCBADD0C-1AE3-D343-87A6-343606717806}" type="sibTrans" cxnId="{288CA3BC-D495-1D41-9379-70AEB6DDE486}">
      <dgm:prSet/>
      <dgm:spPr/>
      <dgm:t>
        <a:bodyPr/>
        <a:lstStyle/>
        <a:p>
          <a:endParaRPr lang="fr-FR"/>
        </a:p>
      </dgm:t>
    </dgm:pt>
    <dgm:pt modelId="{F68609AC-3FDF-0541-BDA9-6010570EB5E3}">
      <dgm:prSet phldrT="[Texte]"/>
      <dgm:spPr/>
      <dgm:t>
        <a:bodyPr/>
        <a:lstStyle/>
        <a:p>
          <a:pPr rtl="1"/>
          <a:r>
            <a:rPr lang="ar-SA" dirty="0" smtClean="0">
              <a:solidFill>
                <a:srgbClr val="0070C0"/>
              </a:solidFill>
              <a:latin typeface="Arial" charset="0"/>
              <a:ea typeface="Arial" charset="0"/>
              <a:cs typeface="Arial" charset="0"/>
            </a:rPr>
            <a:t>التوصيات المنبثقة عن رصد التجارب الدولية والتوجيهات المقترحة </a:t>
          </a:r>
          <a:endParaRPr lang="fr-FR" dirty="0">
            <a:solidFill>
              <a:srgbClr val="0070C0"/>
            </a:solidFill>
            <a:latin typeface="Arial" charset="0"/>
            <a:ea typeface="Arial" charset="0"/>
            <a:cs typeface="Arial" charset="0"/>
          </a:endParaRPr>
        </a:p>
      </dgm:t>
    </dgm:pt>
    <dgm:pt modelId="{E1654FBA-41EA-9C44-BD49-BAC4B2DEA4F7}" type="parTrans" cxnId="{7643FF61-36A9-844E-8CAF-89EE55555C75}">
      <dgm:prSet/>
      <dgm:spPr/>
      <dgm:t>
        <a:bodyPr/>
        <a:lstStyle/>
        <a:p>
          <a:endParaRPr lang="fr-FR"/>
        </a:p>
      </dgm:t>
    </dgm:pt>
    <dgm:pt modelId="{6D89A90D-0E05-C84A-B969-0756D29731A2}" type="sibTrans" cxnId="{7643FF61-36A9-844E-8CAF-89EE55555C75}">
      <dgm:prSet/>
      <dgm:spPr/>
      <dgm:t>
        <a:bodyPr/>
        <a:lstStyle/>
        <a:p>
          <a:endParaRPr lang="fr-FR"/>
        </a:p>
      </dgm:t>
    </dgm:pt>
    <dgm:pt modelId="{66AA80DD-165D-D04C-A1F7-4D52D1E9684E}">
      <dgm:prSet phldrT="[Texte]"/>
      <dgm:spPr/>
      <dgm:t>
        <a:bodyPr/>
        <a:lstStyle/>
        <a:p>
          <a:pPr algn="r" rtl="1"/>
          <a:r>
            <a:rPr lang="ar-SA" dirty="0" smtClean="0">
              <a:solidFill>
                <a:srgbClr val="002060"/>
              </a:solidFill>
              <a:latin typeface="Arial" charset="0"/>
              <a:ea typeface="Arial" charset="0"/>
              <a:cs typeface="Arial" charset="0"/>
            </a:rPr>
            <a:t>الإطار المرجعي الوطني للهندسة المنهاجية لأقسام التربية الدامجة</a:t>
          </a:r>
          <a:endParaRPr lang="fr-FR" dirty="0">
            <a:solidFill>
              <a:srgbClr val="002060"/>
            </a:solidFill>
            <a:latin typeface="Arial" charset="0"/>
            <a:ea typeface="Arial" charset="0"/>
            <a:cs typeface="Arial" charset="0"/>
          </a:endParaRPr>
        </a:p>
      </dgm:t>
    </dgm:pt>
    <dgm:pt modelId="{1D9B2783-D3F1-4449-9A55-E3CBD9667EC2}" type="parTrans" cxnId="{073C5509-A4C6-6E4E-A631-B081EA7C6E5F}">
      <dgm:prSet/>
      <dgm:spPr/>
      <dgm:t>
        <a:bodyPr/>
        <a:lstStyle/>
        <a:p>
          <a:endParaRPr lang="fr-FR"/>
        </a:p>
      </dgm:t>
    </dgm:pt>
    <dgm:pt modelId="{687EA5A1-4BB0-AF40-B3A8-E2EBD9E776EE}" type="sibTrans" cxnId="{073C5509-A4C6-6E4E-A631-B081EA7C6E5F}">
      <dgm:prSet/>
      <dgm:spPr/>
      <dgm:t>
        <a:bodyPr/>
        <a:lstStyle/>
        <a:p>
          <a:endParaRPr lang="fr-FR"/>
        </a:p>
      </dgm:t>
    </dgm:pt>
    <dgm:pt modelId="{7950A10E-249B-E44C-BC2F-3BBB6700131E}">
      <dgm:prSet phldrT="[Texte]"/>
      <dgm:spPr/>
      <dgm:t>
        <a:bodyPr/>
        <a:lstStyle/>
        <a:p>
          <a:pPr rtl="1"/>
          <a:r>
            <a:rPr lang="ar-SA" dirty="0" err="1" smtClean="0">
              <a:solidFill>
                <a:srgbClr val="0070C0"/>
              </a:solidFill>
              <a:latin typeface="Arial" charset="0"/>
              <a:ea typeface="Arial" charset="0"/>
              <a:cs typeface="Arial" charset="0"/>
            </a:rPr>
            <a:t>التفيئ</a:t>
          </a:r>
          <a:r>
            <a:rPr lang="ar-SA" dirty="0" smtClean="0">
              <a:solidFill>
                <a:srgbClr val="0070C0"/>
              </a:solidFill>
              <a:latin typeface="Arial" charset="0"/>
              <a:ea typeface="Arial" charset="0"/>
              <a:cs typeface="Arial" charset="0"/>
            </a:rPr>
            <a:t> والتوصيف المعتمدان</a:t>
          </a:r>
          <a:endParaRPr lang="fr-FR" dirty="0">
            <a:solidFill>
              <a:srgbClr val="0070C0"/>
            </a:solidFill>
            <a:latin typeface="Arial" charset="0"/>
            <a:ea typeface="Arial" charset="0"/>
            <a:cs typeface="Arial" charset="0"/>
          </a:endParaRPr>
        </a:p>
      </dgm:t>
    </dgm:pt>
    <dgm:pt modelId="{83B06E2A-1F46-7245-91CB-4EA8FCDB5723}" type="parTrans" cxnId="{F70BDC22-7BB1-834E-B57E-D2EA46882F21}">
      <dgm:prSet/>
      <dgm:spPr/>
      <dgm:t>
        <a:bodyPr/>
        <a:lstStyle/>
        <a:p>
          <a:endParaRPr lang="fr-FR"/>
        </a:p>
      </dgm:t>
    </dgm:pt>
    <dgm:pt modelId="{3DBF346A-1FE6-3348-B56F-CEA01D03ABF8}" type="sibTrans" cxnId="{F70BDC22-7BB1-834E-B57E-D2EA46882F21}">
      <dgm:prSet/>
      <dgm:spPr/>
      <dgm:t>
        <a:bodyPr/>
        <a:lstStyle/>
        <a:p>
          <a:endParaRPr lang="fr-FR"/>
        </a:p>
      </dgm:t>
    </dgm:pt>
    <dgm:pt modelId="{276F3629-1CEA-8246-B63B-108E81370BC5}">
      <dgm:prSet phldrT="[Texte]"/>
      <dgm:spPr/>
      <dgm:t>
        <a:bodyPr/>
        <a:lstStyle/>
        <a:p>
          <a:pPr rtl="1"/>
          <a:r>
            <a:rPr lang="ar-SA" dirty="0" smtClean="0">
              <a:solidFill>
                <a:srgbClr val="0070C0"/>
              </a:solidFill>
              <a:latin typeface="Arial" charset="0"/>
              <a:ea typeface="Arial" charset="0"/>
              <a:cs typeface="Arial" charset="0"/>
            </a:rPr>
            <a:t>مقترح التكييف </a:t>
          </a:r>
          <a:r>
            <a:rPr lang="ar-SA" dirty="0" err="1" smtClean="0">
              <a:solidFill>
                <a:srgbClr val="0070C0"/>
              </a:solidFill>
              <a:latin typeface="Arial" charset="0"/>
              <a:ea typeface="Arial" charset="0"/>
              <a:cs typeface="Arial" charset="0"/>
            </a:rPr>
            <a:t>المنهاجي</a:t>
          </a:r>
          <a:endParaRPr lang="fr-FR" dirty="0">
            <a:solidFill>
              <a:srgbClr val="0070C0"/>
            </a:solidFill>
            <a:latin typeface="Arial" charset="0"/>
            <a:ea typeface="Arial" charset="0"/>
            <a:cs typeface="Arial" charset="0"/>
          </a:endParaRPr>
        </a:p>
      </dgm:t>
    </dgm:pt>
    <dgm:pt modelId="{FA2B08DE-79C5-674B-9810-FB31B783F7FF}" type="parTrans" cxnId="{A6401E46-01CC-4B46-8714-3DF18E5CFAD6}">
      <dgm:prSet/>
      <dgm:spPr/>
      <dgm:t>
        <a:bodyPr/>
        <a:lstStyle/>
        <a:p>
          <a:endParaRPr lang="fr-FR"/>
        </a:p>
      </dgm:t>
    </dgm:pt>
    <dgm:pt modelId="{705FC4CE-17F6-A048-A0A9-42983F906578}" type="sibTrans" cxnId="{A6401E46-01CC-4B46-8714-3DF18E5CFAD6}">
      <dgm:prSet/>
      <dgm:spPr/>
      <dgm:t>
        <a:bodyPr/>
        <a:lstStyle/>
        <a:p>
          <a:endParaRPr lang="fr-FR"/>
        </a:p>
      </dgm:t>
    </dgm:pt>
    <dgm:pt modelId="{80BD7866-B246-8B41-9132-8B4477CAEECB}">
      <dgm:prSet phldrT="[Texte]"/>
      <dgm:spPr/>
      <dgm:t>
        <a:bodyPr/>
        <a:lstStyle/>
        <a:p>
          <a:pPr algn="r" rtl="1"/>
          <a:r>
            <a:rPr lang="ar-SA" dirty="0" smtClean="0">
              <a:solidFill>
                <a:srgbClr val="002060"/>
              </a:solidFill>
              <a:latin typeface="Arial" charset="0"/>
              <a:ea typeface="Arial" charset="0"/>
              <a:cs typeface="Arial" charset="0"/>
            </a:rPr>
            <a:t>خبرة الفريق المكلف بإعداد الدلائل </a:t>
          </a:r>
          <a:r>
            <a:rPr lang="ar-SA" dirty="0" err="1" smtClean="0">
              <a:solidFill>
                <a:srgbClr val="002060"/>
              </a:solidFill>
              <a:latin typeface="Arial" charset="0"/>
              <a:ea typeface="Arial" charset="0"/>
              <a:cs typeface="Arial" charset="0"/>
            </a:rPr>
            <a:t>والمجزوءات</a:t>
          </a:r>
          <a:r>
            <a:rPr lang="ar-SA" dirty="0" smtClean="0">
              <a:solidFill>
                <a:srgbClr val="002060"/>
              </a:solidFill>
              <a:latin typeface="Arial" charset="0"/>
              <a:ea typeface="Arial" charset="0"/>
              <a:cs typeface="Arial" charset="0"/>
            </a:rPr>
            <a:t> </a:t>
          </a:r>
          <a:endParaRPr lang="fr-FR" dirty="0">
            <a:solidFill>
              <a:srgbClr val="002060"/>
            </a:solidFill>
            <a:latin typeface="Arial" charset="0"/>
            <a:ea typeface="Arial" charset="0"/>
            <a:cs typeface="Arial" charset="0"/>
          </a:endParaRPr>
        </a:p>
      </dgm:t>
    </dgm:pt>
    <dgm:pt modelId="{7F634675-0125-2F40-8AFF-78C6757EB44B}" type="parTrans" cxnId="{C534400F-1CDD-6845-9F35-5F7A32167E42}">
      <dgm:prSet/>
      <dgm:spPr/>
      <dgm:t>
        <a:bodyPr/>
        <a:lstStyle/>
        <a:p>
          <a:endParaRPr lang="fr-FR"/>
        </a:p>
      </dgm:t>
    </dgm:pt>
    <dgm:pt modelId="{4F6BF98D-9B9F-974D-A0B0-3C7CAF7A2EEC}" type="sibTrans" cxnId="{C534400F-1CDD-6845-9F35-5F7A32167E42}">
      <dgm:prSet/>
      <dgm:spPr/>
      <dgm:t>
        <a:bodyPr/>
        <a:lstStyle/>
        <a:p>
          <a:endParaRPr lang="fr-FR"/>
        </a:p>
      </dgm:t>
    </dgm:pt>
    <dgm:pt modelId="{B06FA457-D4D4-0444-AB3B-C911AAB8127A}">
      <dgm:prSet phldrT="[Texte]"/>
      <dgm:spPr/>
      <dgm:t>
        <a:bodyPr/>
        <a:lstStyle/>
        <a:p>
          <a:pPr rtl="1"/>
          <a:r>
            <a:rPr lang="ar-SA" dirty="0" smtClean="0">
              <a:solidFill>
                <a:srgbClr val="0070C0"/>
              </a:solidFill>
              <a:latin typeface="Arial" charset="0"/>
              <a:ea typeface="Arial" charset="0"/>
              <a:cs typeface="Arial" charset="0"/>
            </a:rPr>
            <a:t>التكوين الأكاديمي</a:t>
          </a:r>
          <a:endParaRPr lang="fr-FR" dirty="0">
            <a:solidFill>
              <a:srgbClr val="0070C0"/>
            </a:solidFill>
            <a:latin typeface="Arial" charset="0"/>
            <a:ea typeface="Arial" charset="0"/>
            <a:cs typeface="Arial" charset="0"/>
          </a:endParaRPr>
        </a:p>
      </dgm:t>
    </dgm:pt>
    <dgm:pt modelId="{D5CB77F5-1DAA-AE46-8A10-B42F860AB1D6}" type="parTrans" cxnId="{67E7CCB4-D435-6A43-AEE4-608E74A92D87}">
      <dgm:prSet/>
      <dgm:spPr/>
      <dgm:t>
        <a:bodyPr/>
        <a:lstStyle/>
        <a:p>
          <a:endParaRPr lang="fr-FR"/>
        </a:p>
      </dgm:t>
    </dgm:pt>
    <dgm:pt modelId="{51E7967E-09D6-684E-8588-D0BFE39813D6}" type="sibTrans" cxnId="{67E7CCB4-D435-6A43-AEE4-608E74A92D87}">
      <dgm:prSet/>
      <dgm:spPr/>
      <dgm:t>
        <a:bodyPr/>
        <a:lstStyle/>
        <a:p>
          <a:endParaRPr lang="fr-FR"/>
        </a:p>
      </dgm:t>
    </dgm:pt>
    <dgm:pt modelId="{D88127F9-BAA5-DF42-829D-426D2A99E179}">
      <dgm:prSet phldrT="[Texte]"/>
      <dgm:spPr/>
      <dgm:t>
        <a:bodyPr/>
        <a:lstStyle/>
        <a:p>
          <a:pPr rtl="1"/>
          <a:r>
            <a:rPr lang="ar-SA" dirty="0" smtClean="0">
              <a:solidFill>
                <a:srgbClr val="0070C0"/>
              </a:solidFill>
              <a:latin typeface="Arial" charset="0"/>
              <a:ea typeface="Arial" charset="0"/>
              <a:cs typeface="Arial" charset="0"/>
            </a:rPr>
            <a:t>الاحتياجات المحددة</a:t>
          </a:r>
          <a:endParaRPr lang="fr-FR" dirty="0">
            <a:solidFill>
              <a:srgbClr val="0070C0"/>
            </a:solidFill>
            <a:latin typeface="Arial" charset="0"/>
            <a:ea typeface="Arial" charset="0"/>
            <a:cs typeface="Arial" charset="0"/>
          </a:endParaRPr>
        </a:p>
      </dgm:t>
    </dgm:pt>
    <dgm:pt modelId="{DC76BD69-7BBC-594F-94DC-EE5160ECBB01}" type="parTrans" cxnId="{B5FDDFB9-B005-8549-9676-97EDD5E932E4}">
      <dgm:prSet/>
      <dgm:spPr/>
      <dgm:t>
        <a:bodyPr/>
        <a:lstStyle/>
        <a:p>
          <a:endParaRPr lang="fr-FR"/>
        </a:p>
      </dgm:t>
    </dgm:pt>
    <dgm:pt modelId="{05C842AE-0BC3-AE4F-B04F-E72417187E45}" type="sibTrans" cxnId="{B5FDDFB9-B005-8549-9676-97EDD5E932E4}">
      <dgm:prSet/>
      <dgm:spPr/>
      <dgm:t>
        <a:bodyPr/>
        <a:lstStyle/>
        <a:p>
          <a:endParaRPr lang="fr-FR"/>
        </a:p>
      </dgm:t>
    </dgm:pt>
    <dgm:pt modelId="{F23EA70B-9B33-EC4A-9724-6C2C157A9E4C}">
      <dgm:prSet phldrT="[Texte]"/>
      <dgm:spPr/>
      <dgm:t>
        <a:bodyPr/>
        <a:lstStyle/>
        <a:p>
          <a:pPr rtl="1"/>
          <a:r>
            <a:rPr lang="ar-SA" dirty="0" smtClean="0">
              <a:solidFill>
                <a:srgbClr val="0070C0"/>
              </a:solidFill>
              <a:latin typeface="Arial" charset="0"/>
              <a:ea typeface="Arial" charset="0"/>
              <a:cs typeface="Arial" charset="0"/>
            </a:rPr>
            <a:t>التجربة الميدانية</a:t>
          </a:r>
          <a:endParaRPr lang="fr-FR" dirty="0">
            <a:solidFill>
              <a:srgbClr val="0070C0"/>
            </a:solidFill>
            <a:latin typeface="Arial" charset="0"/>
            <a:ea typeface="Arial" charset="0"/>
            <a:cs typeface="Arial" charset="0"/>
          </a:endParaRPr>
        </a:p>
      </dgm:t>
    </dgm:pt>
    <dgm:pt modelId="{62BF4DA8-AD73-EF46-AD96-90BF57F8A41A}" type="parTrans" cxnId="{61BEE6C3-22EA-0247-8494-923FD73177DC}">
      <dgm:prSet/>
      <dgm:spPr/>
      <dgm:t>
        <a:bodyPr/>
        <a:lstStyle/>
        <a:p>
          <a:endParaRPr lang="fr-FR"/>
        </a:p>
      </dgm:t>
    </dgm:pt>
    <dgm:pt modelId="{CE75A837-9C21-304E-9254-36A11419CA00}" type="sibTrans" cxnId="{61BEE6C3-22EA-0247-8494-923FD73177DC}">
      <dgm:prSet/>
      <dgm:spPr/>
      <dgm:t>
        <a:bodyPr/>
        <a:lstStyle/>
        <a:p>
          <a:endParaRPr lang="fr-FR"/>
        </a:p>
      </dgm:t>
    </dgm:pt>
    <dgm:pt modelId="{0EF3F1A0-3024-9D43-8924-437BB7AA4C9E}">
      <dgm:prSet phldrT="[Texte]"/>
      <dgm:spPr/>
      <dgm:t>
        <a:bodyPr/>
        <a:lstStyle/>
        <a:p>
          <a:pPr rtl="1"/>
          <a:r>
            <a:rPr lang="ar-SA" dirty="0" smtClean="0">
              <a:solidFill>
                <a:srgbClr val="0070C0"/>
              </a:solidFill>
              <a:latin typeface="Arial" charset="0"/>
              <a:ea typeface="Arial" charset="0"/>
              <a:cs typeface="Arial" charset="0"/>
            </a:rPr>
            <a:t>القراءات الشخصية حول الموضوع </a:t>
          </a:r>
          <a:endParaRPr lang="fr-FR" dirty="0">
            <a:solidFill>
              <a:srgbClr val="0070C0"/>
            </a:solidFill>
            <a:latin typeface="Arial" charset="0"/>
            <a:ea typeface="Arial" charset="0"/>
            <a:cs typeface="Arial" charset="0"/>
          </a:endParaRPr>
        </a:p>
      </dgm:t>
    </dgm:pt>
    <dgm:pt modelId="{546A0356-C6D8-5846-8EE2-9041CC273FFC}" type="parTrans" cxnId="{8F953735-72F6-1B43-810F-98B85D9449DF}">
      <dgm:prSet/>
      <dgm:spPr/>
      <dgm:t>
        <a:bodyPr/>
        <a:lstStyle/>
        <a:p>
          <a:endParaRPr lang="fr-FR"/>
        </a:p>
      </dgm:t>
    </dgm:pt>
    <dgm:pt modelId="{DC55CD76-B876-1143-AC69-833958C1C64F}" type="sibTrans" cxnId="{8F953735-72F6-1B43-810F-98B85D9449DF}">
      <dgm:prSet/>
      <dgm:spPr/>
      <dgm:t>
        <a:bodyPr/>
        <a:lstStyle/>
        <a:p>
          <a:endParaRPr lang="fr-FR"/>
        </a:p>
      </dgm:t>
    </dgm:pt>
    <dgm:pt modelId="{1B525854-4DE3-3C4A-84E7-95C79AE26FA9}">
      <dgm:prSet phldrT="[Texte]"/>
      <dgm:spPr/>
      <dgm:t>
        <a:bodyPr/>
        <a:lstStyle/>
        <a:p>
          <a:pPr rtl="1"/>
          <a:r>
            <a:rPr lang="ar-SA" dirty="0" smtClean="0">
              <a:solidFill>
                <a:srgbClr val="0070C0"/>
              </a:solidFill>
              <a:latin typeface="Arial" charset="0"/>
              <a:ea typeface="Arial" charset="0"/>
              <a:cs typeface="Arial" charset="0"/>
            </a:rPr>
            <a:t>التوجهات العامة للتجربة الوطنية ونقائصها المسجلة</a:t>
          </a:r>
          <a:endParaRPr lang="fr-FR" dirty="0">
            <a:solidFill>
              <a:srgbClr val="0070C0"/>
            </a:solidFill>
            <a:latin typeface="Arial" charset="0"/>
            <a:ea typeface="Arial" charset="0"/>
            <a:cs typeface="Arial" charset="0"/>
          </a:endParaRPr>
        </a:p>
      </dgm:t>
    </dgm:pt>
    <dgm:pt modelId="{52AA78CA-C62F-CA4D-845B-AB969AEA8087}" type="parTrans" cxnId="{9F00B295-B8B3-114D-9716-7B603ED644BC}">
      <dgm:prSet/>
      <dgm:spPr/>
      <dgm:t>
        <a:bodyPr/>
        <a:lstStyle/>
        <a:p>
          <a:endParaRPr lang="fr-FR"/>
        </a:p>
      </dgm:t>
    </dgm:pt>
    <dgm:pt modelId="{7D2125E9-F670-FA4B-A7DD-6DCC4FAFE249}" type="sibTrans" cxnId="{9F00B295-B8B3-114D-9716-7B603ED644BC}">
      <dgm:prSet/>
      <dgm:spPr/>
      <dgm:t>
        <a:bodyPr/>
        <a:lstStyle/>
        <a:p>
          <a:endParaRPr lang="fr-FR"/>
        </a:p>
      </dgm:t>
    </dgm:pt>
    <dgm:pt modelId="{2FDC371D-BFAB-B340-AB96-638989A61631}" type="pres">
      <dgm:prSet presAssocID="{51421BA6-A6C1-B84B-BDE6-B0CAE48D9667}" presName="Name0" presStyleCnt="0">
        <dgm:presLayoutVars>
          <dgm:chMax val="7"/>
          <dgm:dir val="rev"/>
          <dgm:animLvl val="lvl"/>
          <dgm:resizeHandles val="exact"/>
        </dgm:presLayoutVars>
      </dgm:prSet>
      <dgm:spPr/>
      <dgm:t>
        <a:bodyPr/>
        <a:lstStyle/>
        <a:p>
          <a:endParaRPr lang="fr-FR"/>
        </a:p>
      </dgm:t>
    </dgm:pt>
    <dgm:pt modelId="{1FB9E977-CE18-3C4B-876E-E361B76D340B}" type="pres">
      <dgm:prSet presAssocID="{A367F943-B1D8-E840-83FB-D0036F7312FA}" presName="circle1" presStyleLbl="node1" presStyleIdx="0" presStyleCnt="3"/>
      <dgm:spPr/>
      <dgm:t>
        <a:bodyPr/>
        <a:lstStyle/>
        <a:p>
          <a:endParaRPr lang="fr-FR"/>
        </a:p>
      </dgm:t>
    </dgm:pt>
    <dgm:pt modelId="{872CEC5B-94C2-1046-97D5-43DAC6F65CBE}" type="pres">
      <dgm:prSet presAssocID="{A367F943-B1D8-E840-83FB-D0036F7312FA}" presName="space" presStyleCnt="0"/>
      <dgm:spPr/>
    </dgm:pt>
    <dgm:pt modelId="{32E189B1-0F19-CD4B-916D-0F787AE024FB}" type="pres">
      <dgm:prSet presAssocID="{A367F943-B1D8-E840-83FB-D0036F7312FA}" presName="rect1" presStyleLbl="alignAcc1" presStyleIdx="0" presStyleCnt="3" custLinFactNeighborX="-2416" custLinFactNeighborY="-321"/>
      <dgm:spPr/>
      <dgm:t>
        <a:bodyPr/>
        <a:lstStyle/>
        <a:p>
          <a:endParaRPr lang="fr-FR"/>
        </a:p>
      </dgm:t>
    </dgm:pt>
    <dgm:pt modelId="{08F5C28E-1201-EC4B-ACD3-1755447E7629}" type="pres">
      <dgm:prSet presAssocID="{66AA80DD-165D-D04C-A1F7-4D52D1E9684E}" presName="vertSpace2" presStyleLbl="node1" presStyleIdx="0" presStyleCnt="3"/>
      <dgm:spPr/>
    </dgm:pt>
    <dgm:pt modelId="{F6CC5744-A829-034A-B909-FC57093EC1F0}" type="pres">
      <dgm:prSet presAssocID="{66AA80DD-165D-D04C-A1F7-4D52D1E9684E}" presName="circle2" presStyleLbl="node1" presStyleIdx="1" presStyleCnt="3"/>
      <dgm:spPr/>
    </dgm:pt>
    <dgm:pt modelId="{2597D03E-5684-5742-8598-DE2F35278AE0}" type="pres">
      <dgm:prSet presAssocID="{66AA80DD-165D-D04C-A1F7-4D52D1E9684E}" presName="rect2" presStyleLbl="alignAcc1" presStyleIdx="1" presStyleCnt="3"/>
      <dgm:spPr/>
      <dgm:t>
        <a:bodyPr/>
        <a:lstStyle/>
        <a:p>
          <a:endParaRPr lang="fr-FR"/>
        </a:p>
      </dgm:t>
    </dgm:pt>
    <dgm:pt modelId="{5AC2EE30-9E47-814E-B33E-CE2B38C80D7C}" type="pres">
      <dgm:prSet presAssocID="{80BD7866-B246-8B41-9132-8B4477CAEECB}" presName="vertSpace3" presStyleLbl="node1" presStyleIdx="1" presStyleCnt="3"/>
      <dgm:spPr/>
    </dgm:pt>
    <dgm:pt modelId="{153422A1-05C6-6345-8EAA-699274A318F4}" type="pres">
      <dgm:prSet presAssocID="{80BD7866-B246-8B41-9132-8B4477CAEECB}" presName="circle3" presStyleLbl="node1" presStyleIdx="2" presStyleCnt="3"/>
      <dgm:spPr/>
    </dgm:pt>
    <dgm:pt modelId="{3704908E-7B0E-0144-8565-6C66CCD78AFD}" type="pres">
      <dgm:prSet presAssocID="{80BD7866-B246-8B41-9132-8B4477CAEECB}" presName="rect3" presStyleLbl="alignAcc1" presStyleIdx="2" presStyleCnt="3"/>
      <dgm:spPr/>
      <dgm:t>
        <a:bodyPr/>
        <a:lstStyle/>
        <a:p>
          <a:endParaRPr lang="fr-FR"/>
        </a:p>
      </dgm:t>
    </dgm:pt>
    <dgm:pt modelId="{8994C070-02DC-9E46-BF60-3EA09BD4AE23}" type="pres">
      <dgm:prSet presAssocID="{A367F943-B1D8-E840-83FB-D0036F7312FA}" presName="rect1ParTx" presStyleLbl="alignAcc1" presStyleIdx="2" presStyleCnt="3">
        <dgm:presLayoutVars>
          <dgm:chMax val="1"/>
          <dgm:bulletEnabled val="1"/>
        </dgm:presLayoutVars>
      </dgm:prSet>
      <dgm:spPr/>
      <dgm:t>
        <a:bodyPr/>
        <a:lstStyle/>
        <a:p>
          <a:endParaRPr lang="fr-FR"/>
        </a:p>
      </dgm:t>
    </dgm:pt>
    <dgm:pt modelId="{91A7BFE3-C458-FB4E-AF8A-B9581071A37F}" type="pres">
      <dgm:prSet presAssocID="{A367F943-B1D8-E840-83FB-D0036F7312FA}" presName="rect1ChTx" presStyleLbl="alignAcc1" presStyleIdx="2" presStyleCnt="3">
        <dgm:presLayoutVars>
          <dgm:bulletEnabled val="1"/>
        </dgm:presLayoutVars>
      </dgm:prSet>
      <dgm:spPr/>
      <dgm:t>
        <a:bodyPr/>
        <a:lstStyle/>
        <a:p>
          <a:endParaRPr lang="fr-FR"/>
        </a:p>
      </dgm:t>
    </dgm:pt>
    <dgm:pt modelId="{19E040D0-8978-EF43-980A-DB8830F1B016}" type="pres">
      <dgm:prSet presAssocID="{66AA80DD-165D-D04C-A1F7-4D52D1E9684E}" presName="rect2ParTx" presStyleLbl="alignAcc1" presStyleIdx="2" presStyleCnt="3">
        <dgm:presLayoutVars>
          <dgm:chMax val="1"/>
          <dgm:bulletEnabled val="1"/>
        </dgm:presLayoutVars>
      </dgm:prSet>
      <dgm:spPr/>
      <dgm:t>
        <a:bodyPr/>
        <a:lstStyle/>
        <a:p>
          <a:endParaRPr lang="fr-FR"/>
        </a:p>
      </dgm:t>
    </dgm:pt>
    <dgm:pt modelId="{5872641A-F066-624C-A873-A0A2135B59B0}" type="pres">
      <dgm:prSet presAssocID="{66AA80DD-165D-D04C-A1F7-4D52D1E9684E}" presName="rect2ChTx" presStyleLbl="alignAcc1" presStyleIdx="2" presStyleCnt="3">
        <dgm:presLayoutVars>
          <dgm:bulletEnabled val="1"/>
        </dgm:presLayoutVars>
      </dgm:prSet>
      <dgm:spPr/>
      <dgm:t>
        <a:bodyPr/>
        <a:lstStyle/>
        <a:p>
          <a:endParaRPr lang="fr-FR"/>
        </a:p>
      </dgm:t>
    </dgm:pt>
    <dgm:pt modelId="{8CEAFE4B-3D68-284F-BBC5-1150767812A8}" type="pres">
      <dgm:prSet presAssocID="{80BD7866-B246-8B41-9132-8B4477CAEECB}" presName="rect3ParTx" presStyleLbl="alignAcc1" presStyleIdx="2" presStyleCnt="3">
        <dgm:presLayoutVars>
          <dgm:chMax val="1"/>
          <dgm:bulletEnabled val="1"/>
        </dgm:presLayoutVars>
      </dgm:prSet>
      <dgm:spPr/>
      <dgm:t>
        <a:bodyPr/>
        <a:lstStyle/>
        <a:p>
          <a:endParaRPr lang="fr-FR"/>
        </a:p>
      </dgm:t>
    </dgm:pt>
    <dgm:pt modelId="{97870F7A-86BB-4443-8893-14F8AC1513DF}" type="pres">
      <dgm:prSet presAssocID="{80BD7866-B246-8B41-9132-8B4477CAEECB}" presName="rect3ChTx" presStyleLbl="alignAcc1" presStyleIdx="2" presStyleCnt="3">
        <dgm:presLayoutVars>
          <dgm:bulletEnabled val="1"/>
        </dgm:presLayoutVars>
      </dgm:prSet>
      <dgm:spPr/>
      <dgm:t>
        <a:bodyPr/>
        <a:lstStyle/>
        <a:p>
          <a:endParaRPr lang="fr-FR"/>
        </a:p>
      </dgm:t>
    </dgm:pt>
  </dgm:ptLst>
  <dgm:cxnLst>
    <dgm:cxn modelId="{7643FF61-36A9-844E-8CAF-89EE55555C75}" srcId="{A367F943-B1D8-E840-83FB-D0036F7312FA}" destId="{F68609AC-3FDF-0541-BDA9-6010570EB5E3}" srcOrd="1" destOrd="0" parTransId="{E1654FBA-41EA-9C44-BD49-BAC4B2DEA4F7}" sibTransId="{6D89A90D-0E05-C84A-B969-0756D29731A2}"/>
    <dgm:cxn modelId="{95286B86-3DBB-9648-87AD-11769EDC40C0}" type="presOf" srcId="{1B525854-4DE3-3C4A-84E7-95C79AE26FA9}" destId="{91A7BFE3-C458-FB4E-AF8A-B9581071A37F}" srcOrd="0" destOrd="0" presId="urn:microsoft.com/office/officeart/2005/8/layout/target3"/>
    <dgm:cxn modelId="{C534400F-1CDD-6845-9F35-5F7A32167E42}" srcId="{51421BA6-A6C1-B84B-BDE6-B0CAE48D9667}" destId="{80BD7866-B246-8B41-9132-8B4477CAEECB}" srcOrd="2" destOrd="0" parTransId="{7F634675-0125-2F40-8AFF-78C6757EB44B}" sibTransId="{4F6BF98D-9B9F-974D-A0B0-3C7CAF7A2EEC}"/>
    <dgm:cxn modelId="{8F953735-72F6-1B43-810F-98B85D9449DF}" srcId="{80BD7866-B246-8B41-9132-8B4477CAEECB}" destId="{0EF3F1A0-3024-9D43-8924-437BB7AA4C9E}" srcOrd="2" destOrd="0" parTransId="{546A0356-C6D8-5846-8EE2-9041CC273FFC}" sibTransId="{DC55CD76-B876-1143-AC69-833958C1C64F}"/>
    <dgm:cxn modelId="{6099CE6E-5303-824F-9C87-EA4931B19664}" type="presOf" srcId="{80BD7866-B246-8B41-9132-8B4477CAEECB}" destId="{3704908E-7B0E-0144-8565-6C66CCD78AFD}" srcOrd="0" destOrd="0" presId="urn:microsoft.com/office/officeart/2005/8/layout/target3"/>
    <dgm:cxn modelId="{B5FDDFB9-B005-8549-9676-97EDD5E932E4}" srcId="{66AA80DD-165D-D04C-A1F7-4D52D1E9684E}" destId="{D88127F9-BAA5-DF42-829D-426D2A99E179}" srcOrd="1" destOrd="0" parTransId="{DC76BD69-7BBC-594F-94DC-EE5160ECBB01}" sibTransId="{05C842AE-0BC3-AE4F-B04F-E72417187E45}"/>
    <dgm:cxn modelId="{8870A0F9-30BC-8744-880E-7D9AF2E27DA4}" type="presOf" srcId="{80BD7866-B246-8B41-9132-8B4477CAEECB}" destId="{8CEAFE4B-3D68-284F-BBC5-1150767812A8}" srcOrd="1" destOrd="0" presId="urn:microsoft.com/office/officeart/2005/8/layout/target3"/>
    <dgm:cxn modelId="{881F37B5-7B51-0248-ADDD-A14123B76F17}" type="presOf" srcId="{66AA80DD-165D-D04C-A1F7-4D52D1E9684E}" destId="{19E040D0-8978-EF43-980A-DB8830F1B016}" srcOrd="1" destOrd="0" presId="urn:microsoft.com/office/officeart/2005/8/layout/target3"/>
    <dgm:cxn modelId="{61BEE6C3-22EA-0247-8494-923FD73177DC}" srcId="{80BD7866-B246-8B41-9132-8B4477CAEECB}" destId="{F23EA70B-9B33-EC4A-9724-6C2C157A9E4C}" srcOrd="1" destOrd="0" parTransId="{62BF4DA8-AD73-EF46-AD96-90BF57F8A41A}" sibTransId="{CE75A837-9C21-304E-9254-36A11419CA00}"/>
    <dgm:cxn modelId="{33923AF6-091F-F14E-8054-9732B5A9ACB6}" type="presOf" srcId="{276F3629-1CEA-8246-B63B-108E81370BC5}" destId="{5872641A-F066-624C-A873-A0A2135B59B0}" srcOrd="0" destOrd="2" presId="urn:microsoft.com/office/officeart/2005/8/layout/target3"/>
    <dgm:cxn modelId="{A6401E46-01CC-4B46-8714-3DF18E5CFAD6}" srcId="{66AA80DD-165D-D04C-A1F7-4D52D1E9684E}" destId="{276F3629-1CEA-8246-B63B-108E81370BC5}" srcOrd="2" destOrd="0" parTransId="{FA2B08DE-79C5-674B-9810-FB31B783F7FF}" sibTransId="{705FC4CE-17F6-A048-A0A9-42983F906578}"/>
    <dgm:cxn modelId="{54BBE752-E16F-6941-AFA0-E15B1DEA1358}" type="presOf" srcId="{51421BA6-A6C1-B84B-BDE6-B0CAE48D9667}" destId="{2FDC371D-BFAB-B340-AB96-638989A61631}" srcOrd="0" destOrd="0" presId="urn:microsoft.com/office/officeart/2005/8/layout/target3"/>
    <dgm:cxn modelId="{9671CF89-0372-4049-B555-025EAC6DD920}" type="presOf" srcId="{F23EA70B-9B33-EC4A-9724-6C2C157A9E4C}" destId="{97870F7A-86BB-4443-8893-14F8AC1513DF}" srcOrd="0" destOrd="1" presId="urn:microsoft.com/office/officeart/2005/8/layout/target3"/>
    <dgm:cxn modelId="{C686A8F7-729D-CB43-ABB4-4A4DE1884F24}" type="presOf" srcId="{B06FA457-D4D4-0444-AB3B-C911AAB8127A}" destId="{97870F7A-86BB-4443-8893-14F8AC1513DF}" srcOrd="0" destOrd="0" presId="urn:microsoft.com/office/officeart/2005/8/layout/target3"/>
    <dgm:cxn modelId="{9DBC0A1C-101B-4C43-BE2F-DF73BD6A36BB}" type="presOf" srcId="{0EF3F1A0-3024-9D43-8924-437BB7AA4C9E}" destId="{97870F7A-86BB-4443-8893-14F8AC1513DF}" srcOrd="0" destOrd="2" presId="urn:microsoft.com/office/officeart/2005/8/layout/target3"/>
    <dgm:cxn modelId="{5B9A1482-23D1-0847-82C7-AE36A68ED2F7}" type="presOf" srcId="{7950A10E-249B-E44C-BC2F-3BBB6700131E}" destId="{5872641A-F066-624C-A873-A0A2135B59B0}" srcOrd="0" destOrd="0" presId="urn:microsoft.com/office/officeart/2005/8/layout/target3"/>
    <dgm:cxn modelId="{DE0CBD21-C0BD-5E4B-B120-CD7697927976}" type="presOf" srcId="{66AA80DD-165D-D04C-A1F7-4D52D1E9684E}" destId="{2597D03E-5684-5742-8598-DE2F35278AE0}" srcOrd="0" destOrd="0" presId="urn:microsoft.com/office/officeart/2005/8/layout/target3"/>
    <dgm:cxn modelId="{9F00B295-B8B3-114D-9716-7B603ED644BC}" srcId="{A367F943-B1D8-E840-83FB-D0036F7312FA}" destId="{1B525854-4DE3-3C4A-84E7-95C79AE26FA9}" srcOrd="0" destOrd="0" parTransId="{52AA78CA-C62F-CA4D-845B-AB969AEA8087}" sibTransId="{7D2125E9-F670-FA4B-A7DD-6DCC4FAFE249}"/>
    <dgm:cxn modelId="{C3CB6C26-CB41-1144-9AB8-D9B38DCC321E}" type="presOf" srcId="{A367F943-B1D8-E840-83FB-D0036F7312FA}" destId="{32E189B1-0F19-CD4B-916D-0F787AE024FB}" srcOrd="0" destOrd="0" presId="urn:microsoft.com/office/officeart/2005/8/layout/target3"/>
    <dgm:cxn modelId="{D3663A01-CDEC-1C43-BD51-ECBBCE5C5F05}" type="presOf" srcId="{D88127F9-BAA5-DF42-829D-426D2A99E179}" destId="{5872641A-F066-624C-A873-A0A2135B59B0}" srcOrd="0" destOrd="1" presId="urn:microsoft.com/office/officeart/2005/8/layout/target3"/>
    <dgm:cxn modelId="{073C5509-A4C6-6E4E-A631-B081EA7C6E5F}" srcId="{51421BA6-A6C1-B84B-BDE6-B0CAE48D9667}" destId="{66AA80DD-165D-D04C-A1F7-4D52D1E9684E}" srcOrd="1" destOrd="0" parTransId="{1D9B2783-D3F1-4449-9A55-E3CBD9667EC2}" sibTransId="{687EA5A1-4BB0-AF40-B3A8-E2EBD9E776EE}"/>
    <dgm:cxn modelId="{83ECB0EC-849C-1A45-9619-CCFEEBF66E1C}" type="presOf" srcId="{A367F943-B1D8-E840-83FB-D0036F7312FA}" destId="{8994C070-02DC-9E46-BF60-3EA09BD4AE23}" srcOrd="1" destOrd="0" presId="urn:microsoft.com/office/officeart/2005/8/layout/target3"/>
    <dgm:cxn modelId="{407D9051-A30C-4E48-8B7F-8331FA4CCD0A}" type="presOf" srcId="{F68609AC-3FDF-0541-BDA9-6010570EB5E3}" destId="{91A7BFE3-C458-FB4E-AF8A-B9581071A37F}" srcOrd="0" destOrd="1" presId="urn:microsoft.com/office/officeart/2005/8/layout/target3"/>
    <dgm:cxn modelId="{288CA3BC-D495-1D41-9379-70AEB6DDE486}" srcId="{51421BA6-A6C1-B84B-BDE6-B0CAE48D9667}" destId="{A367F943-B1D8-E840-83FB-D0036F7312FA}" srcOrd="0" destOrd="0" parTransId="{2D96FE59-FE59-5D43-A88E-E09FD710059E}" sibTransId="{FCBADD0C-1AE3-D343-87A6-343606717806}"/>
    <dgm:cxn modelId="{F70BDC22-7BB1-834E-B57E-D2EA46882F21}" srcId="{66AA80DD-165D-D04C-A1F7-4D52D1E9684E}" destId="{7950A10E-249B-E44C-BC2F-3BBB6700131E}" srcOrd="0" destOrd="0" parTransId="{83B06E2A-1F46-7245-91CB-4EA8FCDB5723}" sibTransId="{3DBF346A-1FE6-3348-B56F-CEA01D03ABF8}"/>
    <dgm:cxn modelId="{67E7CCB4-D435-6A43-AEE4-608E74A92D87}" srcId="{80BD7866-B246-8B41-9132-8B4477CAEECB}" destId="{B06FA457-D4D4-0444-AB3B-C911AAB8127A}" srcOrd="0" destOrd="0" parTransId="{D5CB77F5-1DAA-AE46-8A10-B42F860AB1D6}" sibTransId="{51E7967E-09D6-684E-8588-D0BFE39813D6}"/>
    <dgm:cxn modelId="{CC8A2271-EC50-5A4B-A5C9-9B9051A046E2}" type="presParOf" srcId="{2FDC371D-BFAB-B340-AB96-638989A61631}" destId="{1FB9E977-CE18-3C4B-876E-E361B76D340B}" srcOrd="0" destOrd="0" presId="urn:microsoft.com/office/officeart/2005/8/layout/target3"/>
    <dgm:cxn modelId="{8EF6E88B-18DA-9840-99C6-5E10F3BAC645}" type="presParOf" srcId="{2FDC371D-BFAB-B340-AB96-638989A61631}" destId="{872CEC5B-94C2-1046-97D5-43DAC6F65CBE}" srcOrd="1" destOrd="0" presId="urn:microsoft.com/office/officeart/2005/8/layout/target3"/>
    <dgm:cxn modelId="{4E04941E-BECD-3C45-8247-B4D36A4AFF8B}" type="presParOf" srcId="{2FDC371D-BFAB-B340-AB96-638989A61631}" destId="{32E189B1-0F19-CD4B-916D-0F787AE024FB}" srcOrd="2" destOrd="0" presId="urn:microsoft.com/office/officeart/2005/8/layout/target3"/>
    <dgm:cxn modelId="{910A872A-D592-9545-A8C0-CCDB7B0C236C}" type="presParOf" srcId="{2FDC371D-BFAB-B340-AB96-638989A61631}" destId="{08F5C28E-1201-EC4B-ACD3-1755447E7629}" srcOrd="3" destOrd="0" presId="urn:microsoft.com/office/officeart/2005/8/layout/target3"/>
    <dgm:cxn modelId="{28D67074-EF54-D249-B97F-2E94D43A1E38}" type="presParOf" srcId="{2FDC371D-BFAB-B340-AB96-638989A61631}" destId="{F6CC5744-A829-034A-B909-FC57093EC1F0}" srcOrd="4" destOrd="0" presId="urn:microsoft.com/office/officeart/2005/8/layout/target3"/>
    <dgm:cxn modelId="{A8BBA570-C4CF-604A-BD21-CC7D4AB18295}" type="presParOf" srcId="{2FDC371D-BFAB-B340-AB96-638989A61631}" destId="{2597D03E-5684-5742-8598-DE2F35278AE0}" srcOrd="5" destOrd="0" presId="urn:microsoft.com/office/officeart/2005/8/layout/target3"/>
    <dgm:cxn modelId="{1AC6C2C7-E1D8-6D4D-9D32-DC0EB709FC73}" type="presParOf" srcId="{2FDC371D-BFAB-B340-AB96-638989A61631}" destId="{5AC2EE30-9E47-814E-B33E-CE2B38C80D7C}" srcOrd="6" destOrd="0" presId="urn:microsoft.com/office/officeart/2005/8/layout/target3"/>
    <dgm:cxn modelId="{EAC19BB8-FBC6-5A4B-8391-E9CCB5E86BC5}" type="presParOf" srcId="{2FDC371D-BFAB-B340-AB96-638989A61631}" destId="{153422A1-05C6-6345-8EAA-699274A318F4}" srcOrd="7" destOrd="0" presId="urn:microsoft.com/office/officeart/2005/8/layout/target3"/>
    <dgm:cxn modelId="{2C2D5B25-A502-534D-8DC2-D99B55C68AF2}" type="presParOf" srcId="{2FDC371D-BFAB-B340-AB96-638989A61631}" destId="{3704908E-7B0E-0144-8565-6C66CCD78AFD}" srcOrd="8" destOrd="0" presId="urn:microsoft.com/office/officeart/2005/8/layout/target3"/>
    <dgm:cxn modelId="{38EDE5B6-4E3D-674D-8C38-179E51AF653C}" type="presParOf" srcId="{2FDC371D-BFAB-B340-AB96-638989A61631}" destId="{8994C070-02DC-9E46-BF60-3EA09BD4AE23}" srcOrd="9" destOrd="0" presId="urn:microsoft.com/office/officeart/2005/8/layout/target3"/>
    <dgm:cxn modelId="{159E292C-719F-C34B-9753-ECAB70AEF83C}" type="presParOf" srcId="{2FDC371D-BFAB-B340-AB96-638989A61631}" destId="{91A7BFE3-C458-FB4E-AF8A-B9581071A37F}" srcOrd="10" destOrd="0" presId="urn:microsoft.com/office/officeart/2005/8/layout/target3"/>
    <dgm:cxn modelId="{D82FB420-4F16-9F42-8E57-A89F8D5F0046}" type="presParOf" srcId="{2FDC371D-BFAB-B340-AB96-638989A61631}" destId="{19E040D0-8978-EF43-980A-DB8830F1B016}" srcOrd="11" destOrd="0" presId="urn:microsoft.com/office/officeart/2005/8/layout/target3"/>
    <dgm:cxn modelId="{D550E4CC-E47C-F94E-BDB7-903E38E05F77}" type="presParOf" srcId="{2FDC371D-BFAB-B340-AB96-638989A61631}" destId="{5872641A-F066-624C-A873-A0A2135B59B0}" srcOrd="12" destOrd="0" presId="urn:microsoft.com/office/officeart/2005/8/layout/target3"/>
    <dgm:cxn modelId="{ECCED28D-1513-A847-9C5F-507BAC6E87FC}" type="presParOf" srcId="{2FDC371D-BFAB-B340-AB96-638989A61631}" destId="{8CEAFE4B-3D68-284F-BBC5-1150767812A8}" srcOrd="13" destOrd="0" presId="urn:microsoft.com/office/officeart/2005/8/layout/target3"/>
    <dgm:cxn modelId="{63967C78-C10F-EC4A-A47E-6FF821AAC143}" type="presParOf" srcId="{2FDC371D-BFAB-B340-AB96-638989A61631}" destId="{97870F7A-86BB-4443-8893-14F8AC1513DF}" srcOrd="14"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1421BA6-A6C1-B84B-BDE6-B0CAE48D9667}" type="doc">
      <dgm:prSet loTypeId="urn:microsoft.com/office/officeart/2005/8/layout/target3" loCatId="" qsTypeId="urn:microsoft.com/office/officeart/2005/8/quickstyle/simple2" qsCatId="simple" csTypeId="urn:microsoft.com/office/officeart/2005/8/colors/colorful1" csCatId="colorful" phldr="1"/>
      <dgm:spPr/>
      <dgm:t>
        <a:bodyPr/>
        <a:lstStyle/>
        <a:p>
          <a:endParaRPr lang="fr-FR"/>
        </a:p>
      </dgm:t>
    </dgm:pt>
    <dgm:pt modelId="{A367F943-B1D8-E840-83FB-D0036F7312FA}">
      <dgm:prSet phldrT="[Texte]" custT="1"/>
      <dgm:spPr/>
      <dgm:t>
        <a:bodyPr/>
        <a:lstStyle/>
        <a:p>
          <a:pPr algn="l" rtl="0"/>
          <a:r>
            <a:rPr lang="fr-FR" sz="1400" dirty="0" smtClean="0">
              <a:latin typeface="Arial" charset="0"/>
              <a:ea typeface="Arial" charset="0"/>
              <a:cs typeface="Arial" charset="0"/>
            </a:rPr>
            <a:t>Output de l’analyse documentaire et du benchmark international</a:t>
          </a:r>
          <a:endParaRPr lang="fr-FR" sz="1400" dirty="0">
            <a:latin typeface="Arial" charset="0"/>
            <a:ea typeface="Arial" charset="0"/>
            <a:cs typeface="Arial" charset="0"/>
          </a:endParaRPr>
        </a:p>
      </dgm:t>
    </dgm:pt>
    <dgm:pt modelId="{2D96FE59-FE59-5D43-A88E-E09FD710059E}" type="parTrans" cxnId="{288CA3BC-D495-1D41-9379-70AEB6DDE486}">
      <dgm:prSet/>
      <dgm:spPr/>
      <dgm:t>
        <a:bodyPr/>
        <a:lstStyle/>
        <a:p>
          <a:endParaRPr lang="fr-FR"/>
        </a:p>
      </dgm:t>
    </dgm:pt>
    <dgm:pt modelId="{FCBADD0C-1AE3-D343-87A6-343606717806}" type="sibTrans" cxnId="{288CA3BC-D495-1D41-9379-70AEB6DDE486}">
      <dgm:prSet/>
      <dgm:spPr/>
      <dgm:t>
        <a:bodyPr/>
        <a:lstStyle/>
        <a:p>
          <a:endParaRPr lang="fr-FR"/>
        </a:p>
      </dgm:t>
    </dgm:pt>
    <dgm:pt modelId="{66AA80DD-165D-D04C-A1F7-4D52D1E9684E}">
      <dgm:prSet phldrT="[Texte]" custT="1"/>
      <dgm:spPr/>
      <dgm:t>
        <a:bodyPr/>
        <a:lstStyle/>
        <a:p>
          <a:pPr algn="l" rtl="0"/>
          <a:r>
            <a:rPr lang="fr-FR" sz="1400" dirty="0" smtClean="0">
              <a:latin typeface="Arial" charset="0"/>
              <a:ea typeface="Arial" charset="0"/>
              <a:cs typeface="Arial" charset="0"/>
            </a:rPr>
            <a:t>Cadre référentiel de l’ingénierie </a:t>
          </a:r>
          <a:r>
            <a:rPr lang="fr-FR" sz="1400" dirty="0" err="1" smtClean="0">
              <a:latin typeface="Arial" charset="0"/>
              <a:ea typeface="Arial" charset="0"/>
              <a:cs typeface="Arial" charset="0"/>
            </a:rPr>
            <a:t>curriculaire</a:t>
          </a:r>
          <a:r>
            <a:rPr lang="fr-FR" sz="1400" dirty="0" smtClean="0">
              <a:latin typeface="Arial" charset="0"/>
              <a:ea typeface="Arial" charset="0"/>
              <a:cs typeface="Arial" charset="0"/>
            </a:rPr>
            <a:t> des classes inclusives </a:t>
          </a:r>
          <a:endParaRPr lang="fr-FR" sz="1400" dirty="0">
            <a:latin typeface="Arial" charset="0"/>
            <a:ea typeface="Arial" charset="0"/>
            <a:cs typeface="Arial" charset="0"/>
          </a:endParaRPr>
        </a:p>
      </dgm:t>
    </dgm:pt>
    <dgm:pt modelId="{1D9B2783-D3F1-4449-9A55-E3CBD9667EC2}" type="parTrans" cxnId="{073C5509-A4C6-6E4E-A631-B081EA7C6E5F}">
      <dgm:prSet/>
      <dgm:spPr/>
      <dgm:t>
        <a:bodyPr/>
        <a:lstStyle/>
        <a:p>
          <a:endParaRPr lang="fr-FR"/>
        </a:p>
      </dgm:t>
    </dgm:pt>
    <dgm:pt modelId="{687EA5A1-4BB0-AF40-B3A8-E2EBD9E776EE}" type="sibTrans" cxnId="{073C5509-A4C6-6E4E-A631-B081EA7C6E5F}">
      <dgm:prSet/>
      <dgm:spPr/>
      <dgm:t>
        <a:bodyPr/>
        <a:lstStyle/>
        <a:p>
          <a:endParaRPr lang="fr-FR"/>
        </a:p>
      </dgm:t>
    </dgm:pt>
    <dgm:pt modelId="{7950A10E-249B-E44C-BC2F-3BBB6700131E}">
      <dgm:prSet phldrT="[Texte]" custT="1"/>
      <dgm:spPr/>
      <dgm:t>
        <a:bodyPr/>
        <a:lstStyle/>
        <a:p>
          <a:pPr algn="l" rtl="0"/>
          <a:r>
            <a:rPr lang="fr-FR" sz="1050" dirty="0" smtClean="0">
              <a:solidFill>
                <a:srgbClr val="0070C0"/>
              </a:solidFill>
              <a:latin typeface="Arial" charset="0"/>
              <a:ea typeface="Arial" charset="0"/>
              <a:cs typeface="Arial" charset="0"/>
            </a:rPr>
            <a:t>Catégorisation et spécification des déficiences</a:t>
          </a:r>
          <a:endParaRPr lang="fr-FR" sz="1050" dirty="0">
            <a:solidFill>
              <a:srgbClr val="0070C0"/>
            </a:solidFill>
            <a:latin typeface="Arial" charset="0"/>
            <a:ea typeface="Arial" charset="0"/>
            <a:cs typeface="Arial" charset="0"/>
          </a:endParaRPr>
        </a:p>
      </dgm:t>
    </dgm:pt>
    <dgm:pt modelId="{83B06E2A-1F46-7245-91CB-4EA8FCDB5723}" type="parTrans" cxnId="{F70BDC22-7BB1-834E-B57E-D2EA46882F21}">
      <dgm:prSet/>
      <dgm:spPr/>
      <dgm:t>
        <a:bodyPr/>
        <a:lstStyle/>
        <a:p>
          <a:endParaRPr lang="fr-FR"/>
        </a:p>
      </dgm:t>
    </dgm:pt>
    <dgm:pt modelId="{3DBF346A-1FE6-3348-B56F-CEA01D03ABF8}" type="sibTrans" cxnId="{F70BDC22-7BB1-834E-B57E-D2EA46882F21}">
      <dgm:prSet/>
      <dgm:spPr/>
      <dgm:t>
        <a:bodyPr/>
        <a:lstStyle/>
        <a:p>
          <a:endParaRPr lang="fr-FR"/>
        </a:p>
      </dgm:t>
    </dgm:pt>
    <dgm:pt modelId="{80BD7866-B246-8B41-9132-8B4477CAEECB}">
      <dgm:prSet phldrT="[Texte]" custT="1"/>
      <dgm:spPr/>
      <dgm:t>
        <a:bodyPr/>
        <a:lstStyle/>
        <a:p>
          <a:pPr algn="l" rtl="0"/>
          <a:r>
            <a:rPr lang="fr-FR" sz="1400" dirty="0" smtClean="0">
              <a:latin typeface="Arial" charset="0"/>
              <a:ea typeface="Arial" charset="0"/>
              <a:cs typeface="Arial" charset="0"/>
            </a:rPr>
            <a:t>Expertise</a:t>
          </a:r>
          <a:r>
            <a:rPr lang="fr-FR" sz="1400" baseline="0" dirty="0" smtClean="0">
              <a:latin typeface="Arial" charset="0"/>
              <a:ea typeface="Arial" charset="0"/>
              <a:cs typeface="Arial" charset="0"/>
            </a:rPr>
            <a:t> de l’équipe chargée de la conception et de l’élaboration du dispositif </a:t>
          </a:r>
          <a:endParaRPr lang="fr-FR" sz="1400" dirty="0">
            <a:latin typeface="Arial" charset="0"/>
            <a:ea typeface="Arial" charset="0"/>
            <a:cs typeface="Arial" charset="0"/>
          </a:endParaRPr>
        </a:p>
      </dgm:t>
    </dgm:pt>
    <dgm:pt modelId="{7F634675-0125-2F40-8AFF-78C6757EB44B}" type="parTrans" cxnId="{C534400F-1CDD-6845-9F35-5F7A32167E42}">
      <dgm:prSet/>
      <dgm:spPr/>
      <dgm:t>
        <a:bodyPr/>
        <a:lstStyle/>
        <a:p>
          <a:endParaRPr lang="fr-FR"/>
        </a:p>
      </dgm:t>
    </dgm:pt>
    <dgm:pt modelId="{4F6BF98D-9B9F-974D-A0B0-3C7CAF7A2EEC}" type="sibTrans" cxnId="{C534400F-1CDD-6845-9F35-5F7A32167E42}">
      <dgm:prSet/>
      <dgm:spPr/>
      <dgm:t>
        <a:bodyPr/>
        <a:lstStyle/>
        <a:p>
          <a:endParaRPr lang="fr-FR"/>
        </a:p>
      </dgm:t>
    </dgm:pt>
    <dgm:pt modelId="{B06FA457-D4D4-0444-AB3B-C911AAB8127A}">
      <dgm:prSet phldrT="[Texte]" custT="1"/>
      <dgm:spPr/>
      <dgm:t>
        <a:bodyPr/>
        <a:lstStyle/>
        <a:p>
          <a:pPr algn="l" rtl="0"/>
          <a:r>
            <a:rPr lang="fr-FR" sz="1050" dirty="0" smtClean="0">
              <a:solidFill>
                <a:srgbClr val="0070C0"/>
              </a:solidFill>
              <a:latin typeface="Arial" charset="0"/>
              <a:ea typeface="Arial" charset="0"/>
              <a:cs typeface="Arial" charset="0"/>
            </a:rPr>
            <a:t>Formation académique </a:t>
          </a:r>
          <a:endParaRPr lang="fr-FR" sz="1050" dirty="0">
            <a:solidFill>
              <a:srgbClr val="0070C0"/>
            </a:solidFill>
            <a:latin typeface="Arial" charset="0"/>
            <a:ea typeface="Arial" charset="0"/>
            <a:cs typeface="Arial" charset="0"/>
          </a:endParaRPr>
        </a:p>
      </dgm:t>
    </dgm:pt>
    <dgm:pt modelId="{D5CB77F5-1DAA-AE46-8A10-B42F860AB1D6}" type="parTrans" cxnId="{67E7CCB4-D435-6A43-AEE4-608E74A92D87}">
      <dgm:prSet/>
      <dgm:spPr/>
      <dgm:t>
        <a:bodyPr/>
        <a:lstStyle/>
        <a:p>
          <a:endParaRPr lang="fr-FR"/>
        </a:p>
      </dgm:t>
    </dgm:pt>
    <dgm:pt modelId="{51E7967E-09D6-684E-8588-D0BFE39813D6}" type="sibTrans" cxnId="{67E7CCB4-D435-6A43-AEE4-608E74A92D87}">
      <dgm:prSet/>
      <dgm:spPr/>
      <dgm:t>
        <a:bodyPr/>
        <a:lstStyle/>
        <a:p>
          <a:endParaRPr lang="fr-FR"/>
        </a:p>
      </dgm:t>
    </dgm:pt>
    <dgm:pt modelId="{1B525854-4DE3-3C4A-84E7-95C79AE26FA9}">
      <dgm:prSet phldrT="[Texte]" custT="1"/>
      <dgm:spPr/>
      <dgm:t>
        <a:bodyPr/>
        <a:lstStyle/>
        <a:p>
          <a:pPr algn="l" rtl="0"/>
          <a:r>
            <a:rPr lang="fr-FR" sz="1050" dirty="0" smtClean="0">
              <a:solidFill>
                <a:srgbClr val="0070C0"/>
              </a:solidFill>
              <a:latin typeface="Arial" charset="0"/>
              <a:ea typeface="Arial" charset="0"/>
              <a:cs typeface="Arial" charset="0"/>
            </a:rPr>
            <a:t>Orientations de l’expérience nationale </a:t>
          </a:r>
          <a:endParaRPr lang="fr-FR" sz="1050" dirty="0">
            <a:solidFill>
              <a:srgbClr val="0070C0"/>
            </a:solidFill>
            <a:latin typeface="Arial" charset="0"/>
            <a:ea typeface="Arial" charset="0"/>
            <a:cs typeface="Arial" charset="0"/>
          </a:endParaRPr>
        </a:p>
      </dgm:t>
    </dgm:pt>
    <dgm:pt modelId="{52AA78CA-C62F-CA4D-845B-AB969AEA8087}" type="parTrans" cxnId="{9F00B295-B8B3-114D-9716-7B603ED644BC}">
      <dgm:prSet/>
      <dgm:spPr/>
      <dgm:t>
        <a:bodyPr/>
        <a:lstStyle/>
        <a:p>
          <a:endParaRPr lang="fr-FR"/>
        </a:p>
      </dgm:t>
    </dgm:pt>
    <dgm:pt modelId="{7D2125E9-F670-FA4B-A7DD-6DCC4FAFE249}" type="sibTrans" cxnId="{9F00B295-B8B3-114D-9716-7B603ED644BC}">
      <dgm:prSet/>
      <dgm:spPr/>
      <dgm:t>
        <a:bodyPr/>
        <a:lstStyle/>
        <a:p>
          <a:endParaRPr lang="fr-FR"/>
        </a:p>
      </dgm:t>
    </dgm:pt>
    <dgm:pt modelId="{9D50B241-BC41-0E42-8B5F-2BF4616A0049}">
      <dgm:prSet phldrT="[Texte]" custT="1"/>
      <dgm:spPr/>
      <dgm:t>
        <a:bodyPr/>
        <a:lstStyle/>
        <a:p>
          <a:pPr algn="l" rtl="0"/>
          <a:r>
            <a:rPr lang="fr-FR" sz="1050" dirty="0" smtClean="0">
              <a:solidFill>
                <a:srgbClr val="0070C0"/>
              </a:solidFill>
              <a:latin typeface="Arial" charset="0"/>
              <a:ea typeface="Arial" charset="0"/>
              <a:cs typeface="Arial" charset="0"/>
            </a:rPr>
            <a:t>Recommandations ressorties de l’analyse et du benchmark</a:t>
          </a:r>
          <a:endParaRPr lang="fr-FR" sz="1050" dirty="0">
            <a:solidFill>
              <a:srgbClr val="0070C0"/>
            </a:solidFill>
            <a:latin typeface="Arial" charset="0"/>
            <a:ea typeface="Arial" charset="0"/>
            <a:cs typeface="Arial" charset="0"/>
          </a:endParaRPr>
        </a:p>
      </dgm:t>
    </dgm:pt>
    <dgm:pt modelId="{0254ABC4-F6C7-7C4A-93F4-FBEC46491A56}" type="parTrans" cxnId="{A32C8763-5693-B74D-859C-42EC0264A31E}">
      <dgm:prSet/>
      <dgm:spPr/>
      <dgm:t>
        <a:bodyPr/>
        <a:lstStyle/>
        <a:p>
          <a:endParaRPr lang="fr-FR"/>
        </a:p>
      </dgm:t>
    </dgm:pt>
    <dgm:pt modelId="{056C77C9-2C33-6045-8880-EFCE7EDCD213}" type="sibTrans" cxnId="{A32C8763-5693-B74D-859C-42EC0264A31E}">
      <dgm:prSet/>
      <dgm:spPr/>
      <dgm:t>
        <a:bodyPr/>
        <a:lstStyle/>
        <a:p>
          <a:endParaRPr lang="fr-FR"/>
        </a:p>
      </dgm:t>
    </dgm:pt>
    <dgm:pt modelId="{FCC60784-F005-3F4B-B004-DFCB4884CADB}">
      <dgm:prSet phldrT="[Texte]" custT="1"/>
      <dgm:spPr/>
      <dgm:t>
        <a:bodyPr/>
        <a:lstStyle/>
        <a:p>
          <a:pPr algn="l" rtl="0"/>
          <a:r>
            <a:rPr lang="fr-FR" sz="1050" dirty="0" smtClean="0">
              <a:solidFill>
                <a:srgbClr val="0070C0"/>
              </a:solidFill>
              <a:latin typeface="Arial" charset="0"/>
              <a:ea typeface="Arial" charset="0"/>
              <a:cs typeface="Arial" charset="0"/>
            </a:rPr>
            <a:t> Besoins identifiés </a:t>
          </a:r>
          <a:endParaRPr lang="fr-FR" sz="1050" dirty="0">
            <a:solidFill>
              <a:srgbClr val="0070C0"/>
            </a:solidFill>
            <a:latin typeface="Arial" charset="0"/>
            <a:ea typeface="Arial" charset="0"/>
            <a:cs typeface="Arial" charset="0"/>
          </a:endParaRPr>
        </a:p>
      </dgm:t>
    </dgm:pt>
    <dgm:pt modelId="{0123AC1E-3503-044C-9743-4F49D2883307}" type="parTrans" cxnId="{BA2660F6-E171-E34C-8142-76A6BA355EF8}">
      <dgm:prSet/>
      <dgm:spPr/>
      <dgm:t>
        <a:bodyPr/>
        <a:lstStyle/>
        <a:p>
          <a:endParaRPr lang="fr-FR"/>
        </a:p>
      </dgm:t>
    </dgm:pt>
    <dgm:pt modelId="{00383271-1EEE-A84C-AA2B-AEC8CCE1FF48}" type="sibTrans" cxnId="{BA2660F6-E171-E34C-8142-76A6BA355EF8}">
      <dgm:prSet/>
      <dgm:spPr/>
      <dgm:t>
        <a:bodyPr/>
        <a:lstStyle/>
        <a:p>
          <a:endParaRPr lang="fr-FR"/>
        </a:p>
      </dgm:t>
    </dgm:pt>
    <dgm:pt modelId="{2A15A068-66D3-DF45-BF1D-199745B0FDA6}">
      <dgm:prSet phldrT="[Texte]" custT="1"/>
      <dgm:spPr/>
      <dgm:t>
        <a:bodyPr/>
        <a:lstStyle/>
        <a:p>
          <a:pPr algn="l" rtl="0"/>
          <a:r>
            <a:rPr lang="fr-FR" sz="1050" dirty="0" smtClean="0">
              <a:solidFill>
                <a:srgbClr val="0070C0"/>
              </a:solidFill>
              <a:latin typeface="Arial" charset="0"/>
              <a:ea typeface="Arial" charset="0"/>
              <a:cs typeface="Arial" charset="0"/>
            </a:rPr>
            <a:t>Proposition d’adaptation du curriculum</a:t>
          </a:r>
          <a:endParaRPr lang="fr-FR" sz="1050" dirty="0">
            <a:solidFill>
              <a:srgbClr val="0070C0"/>
            </a:solidFill>
            <a:latin typeface="Arial" charset="0"/>
            <a:ea typeface="Arial" charset="0"/>
            <a:cs typeface="Arial" charset="0"/>
          </a:endParaRPr>
        </a:p>
      </dgm:t>
    </dgm:pt>
    <dgm:pt modelId="{20856C7A-7748-614A-95A0-6B8BFE6EE020}" type="parTrans" cxnId="{C402A6B5-6FCD-3A44-9DBB-9F10BAB1C54C}">
      <dgm:prSet/>
      <dgm:spPr/>
      <dgm:t>
        <a:bodyPr/>
        <a:lstStyle/>
        <a:p>
          <a:endParaRPr lang="fr-FR"/>
        </a:p>
      </dgm:t>
    </dgm:pt>
    <dgm:pt modelId="{1F81F452-0005-8042-B410-960F42BD0BE1}" type="sibTrans" cxnId="{C402A6B5-6FCD-3A44-9DBB-9F10BAB1C54C}">
      <dgm:prSet/>
      <dgm:spPr/>
      <dgm:t>
        <a:bodyPr/>
        <a:lstStyle/>
        <a:p>
          <a:endParaRPr lang="fr-FR"/>
        </a:p>
      </dgm:t>
    </dgm:pt>
    <dgm:pt modelId="{E61FDC0E-DF6E-FF49-8F9D-48C2B8812EF8}">
      <dgm:prSet phldrT="[Texte]" custT="1"/>
      <dgm:spPr/>
      <dgm:t>
        <a:bodyPr/>
        <a:lstStyle/>
        <a:p>
          <a:pPr algn="l" rtl="0"/>
          <a:r>
            <a:rPr lang="fr-FR" sz="1050" dirty="0" smtClean="0">
              <a:solidFill>
                <a:srgbClr val="0070C0"/>
              </a:solidFill>
              <a:latin typeface="Arial" charset="0"/>
              <a:ea typeface="Arial" charset="0"/>
              <a:cs typeface="Arial" charset="0"/>
            </a:rPr>
            <a:t>Expérience de terrain</a:t>
          </a:r>
          <a:endParaRPr lang="fr-FR" sz="1050" dirty="0">
            <a:solidFill>
              <a:srgbClr val="0070C0"/>
            </a:solidFill>
            <a:latin typeface="Arial" charset="0"/>
            <a:ea typeface="Arial" charset="0"/>
            <a:cs typeface="Arial" charset="0"/>
          </a:endParaRPr>
        </a:p>
      </dgm:t>
    </dgm:pt>
    <dgm:pt modelId="{067EA747-2B3D-BC46-B752-CA3BAE9F963C}" type="parTrans" cxnId="{7679E0A8-A185-DD40-B0A1-1725DCFBDE81}">
      <dgm:prSet/>
      <dgm:spPr/>
      <dgm:t>
        <a:bodyPr/>
        <a:lstStyle/>
        <a:p>
          <a:endParaRPr lang="fr-FR"/>
        </a:p>
      </dgm:t>
    </dgm:pt>
    <dgm:pt modelId="{16A2B9F3-CD89-8E4B-928B-B280837A142B}" type="sibTrans" cxnId="{7679E0A8-A185-DD40-B0A1-1725DCFBDE81}">
      <dgm:prSet/>
      <dgm:spPr/>
      <dgm:t>
        <a:bodyPr/>
        <a:lstStyle/>
        <a:p>
          <a:endParaRPr lang="fr-FR"/>
        </a:p>
      </dgm:t>
    </dgm:pt>
    <dgm:pt modelId="{F95E0257-5B67-0D41-920C-A942D6958B3F}">
      <dgm:prSet phldrT="[Texte]" custT="1"/>
      <dgm:spPr/>
      <dgm:t>
        <a:bodyPr/>
        <a:lstStyle/>
        <a:p>
          <a:pPr algn="l" rtl="0"/>
          <a:r>
            <a:rPr lang="fr-FR" sz="1050" dirty="0" smtClean="0">
              <a:solidFill>
                <a:srgbClr val="0070C0"/>
              </a:solidFill>
              <a:latin typeface="Arial" charset="0"/>
              <a:ea typeface="Arial" charset="0"/>
              <a:cs typeface="Arial" charset="0"/>
            </a:rPr>
            <a:t>Lecture personnelle et recherche sur la thématique de l’éducation inclusive </a:t>
          </a:r>
          <a:endParaRPr lang="fr-FR" sz="1050" dirty="0">
            <a:solidFill>
              <a:srgbClr val="0070C0"/>
            </a:solidFill>
            <a:latin typeface="Arial" charset="0"/>
            <a:ea typeface="Arial" charset="0"/>
            <a:cs typeface="Arial" charset="0"/>
          </a:endParaRPr>
        </a:p>
      </dgm:t>
    </dgm:pt>
    <dgm:pt modelId="{52678158-B0C2-BE45-B50B-4826FAB422A7}" type="parTrans" cxnId="{B56C383D-88D7-584A-8D7A-9F9CF749428A}">
      <dgm:prSet/>
      <dgm:spPr/>
      <dgm:t>
        <a:bodyPr/>
        <a:lstStyle/>
        <a:p>
          <a:endParaRPr lang="fr-FR"/>
        </a:p>
      </dgm:t>
    </dgm:pt>
    <dgm:pt modelId="{940F746A-6CCA-4349-AC97-97BC39D03381}" type="sibTrans" cxnId="{B56C383D-88D7-584A-8D7A-9F9CF749428A}">
      <dgm:prSet/>
      <dgm:spPr/>
      <dgm:t>
        <a:bodyPr/>
        <a:lstStyle/>
        <a:p>
          <a:endParaRPr lang="fr-FR"/>
        </a:p>
      </dgm:t>
    </dgm:pt>
    <dgm:pt modelId="{2FDC371D-BFAB-B340-AB96-638989A61631}" type="pres">
      <dgm:prSet presAssocID="{51421BA6-A6C1-B84B-BDE6-B0CAE48D9667}" presName="Name0" presStyleCnt="0">
        <dgm:presLayoutVars>
          <dgm:chMax val="7"/>
          <dgm:dir/>
          <dgm:animLvl val="lvl"/>
          <dgm:resizeHandles val="exact"/>
        </dgm:presLayoutVars>
      </dgm:prSet>
      <dgm:spPr/>
      <dgm:t>
        <a:bodyPr/>
        <a:lstStyle/>
        <a:p>
          <a:endParaRPr lang="fr-FR"/>
        </a:p>
      </dgm:t>
    </dgm:pt>
    <dgm:pt modelId="{1FB9E977-CE18-3C4B-876E-E361B76D340B}" type="pres">
      <dgm:prSet presAssocID="{A367F943-B1D8-E840-83FB-D0036F7312FA}" presName="circle1" presStyleLbl="node1" presStyleIdx="0" presStyleCnt="3"/>
      <dgm:spPr/>
      <dgm:t>
        <a:bodyPr/>
        <a:lstStyle/>
        <a:p>
          <a:endParaRPr lang="fr-FR"/>
        </a:p>
      </dgm:t>
    </dgm:pt>
    <dgm:pt modelId="{872CEC5B-94C2-1046-97D5-43DAC6F65CBE}" type="pres">
      <dgm:prSet presAssocID="{A367F943-B1D8-E840-83FB-D0036F7312FA}" presName="space" presStyleCnt="0"/>
      <dgm:spPr/>
      <dgm:t>
        <a:bodyPr/>
        <a:lstStyle/>
        <a:p>
          <a:endParaRPr lang="fr-FR"/>
        </a:p>
      </dgm:t>
    </dgm:pt>
    <dgm:pt modelId="{32E189B1-0F19-CD4B-916D-0F787AE024FB}" type="pres">
      <dgm:prSet presAssocID="{A367F943-B1D8-E840-83FB-D0036F7312FA}" presName="rect1" presStyleLbl="alignAcc1" presStyleIdx="0" presStyleCnt="3" custLinFactNeighborX="-2416" custLinFactNeighborY="-321"/>
      <dgm:spPr/>
      <dgm:t>
        <a:bodyPr/>
        <a:lstStyle/>
        <a:p>
          <a:endParaRPr lang="fr-FR"/>
        </a:p>
      </dgm:t>
    </dgm:pt>
    <dgm:pt modelId="{08F5C28E-1201-EC4B-ACD3-1755447E7629}" type="pres">
      <dgm:prSet presAssocID="{66AA80DD-165D-D04C-A1F7-4D52D1E9684E}" presName="vertSpace2" presStyleLbl="node1" presStyleIdx="0" presStyleCnt="3"/>
      <dgm:spPr/>
      <dgm:t>
        <a:bodyPr/>
        <a:lstStyle/>
        <a:p>
          <a:endParaRPr lang="fr-FR"/>
        </a:p>
      </dgm:t>
    </dgm:pt>
    <dgm:pt modelId="{F6CC5744-A829-034A-B909-FC57093EC1F0}" type="pres">
      <dgm:prSet presAssocID="{66AA80DD-165D-D04C-A1F7-4D52D1E9684E}" presName="circle2" presStyleLbl="node1" presStyleIdx="1" presStyleCnt="3"/>
      <dgm:spPr/>
      <dgm:t>
        <a:bodyPr/>
        <a:lstStyle/>
        <a:p>
          <a:endParaRPr lang="fr-FR"/>
        </a:p>
      </dgm:t>
    </dgm:pt>
    <dgm:pt modelId="{2597D03E-5684-5742-8598-DE2F35278AE0}" type="pres">
      <dgm:prSet presAssocID="{66AA80DD-165D-D04C-A1F7-4D52D1E9684E}" presName="rect2" presStyleLbl="alignAcc1" presStyleIdx="1" presStyleCnt="3" custLinFactNeighborX="-2612" custLinFactNeighborY="880"/>
      <dgm:spPr/>
      <dgm:t>
        <a:bodyPr/>
        <a:lstStyle/>
        <a:p>
          <a:endParaRPr lang="fr-FR"/>
        </a:p>
      </dgm:t>
    </dgm:pt>
    <dgm:pt modelId="{5AC2EE30-9E47-814E-B33E-CE2B38C80D7C}" type="pres">
      <dgm:prSet presAssocID="{80BD7866-B246-8B41-9132-8B4477CAEECB}" presName="vertSpace3" presStyleLbl="node1" presStyleIdx="1" presStyleCnt="3"/>
      <dgm:spPr/>
      <dgm:t>
        <a:bodyPr/>
        <a:lstStyle/>
        <a:p>
          <a:endParaRPr lang="fr-FR"/>
        </a:p>
      </dgm:t>
    </dgm:pt>
    <dgm:pt modelId="{153422A1-05C6-6345-8EAA-699274A318F4}" type="pres">
      <dgm:prSet presAssocID="{80BD7866-B246-8B41-9132-8B4477CAEECB}" presName="circle3" presStyleLbl="node1" presStyleIdx="2" presStyleCnt="3"/>
      <dgm:spPr/>
      <dgm:t>
        <a:bodyPr/>
        <a:lstStyle/>
        <a:p>
          <a:endParaRPr lang="fr-FR"/>
        </a:p>
      </dgm:t>
    </dgm:pt>
    <dgm:pt modelId="{3704908E-7B0E-0144-8565-6C66CCD78AFD}" type="pres">
      <dgm:prSet presAssocID="{80BD7866-B246-8B41-9132-8B4477CAEECB}" presName="rect3" presStyleLbl="alignAcc1" presStyleIdx="2" presStyleCnt="3" custLinFactNeighborX="-2612" custLinFactNeighborY="1907"/>
      <dgm:spPr/>
      <dgm:t>
        <a:bodyPr/>
        <a:lstStyle/>
        <a:p>
          <a:endParaRPr lang="fr-FR"/>
        </a:p>
      </dgm:t>
    </dgm:pt>
    <dgm:pt modelId="{8994C070-02DC-9E46-BF60-3EA09BD4AE23}" type="pres">
      <dgm:prSet presAssocID="{A367F943-B1D8-E840-83FB-D0036F7312FA}" presName="rect1ParTx" presStyleLbl="alignAcc1" presStyleIdx="2" presStyleCnt="3">
        <dgm:presLayoutVars>
          <dgm:chMax val="1"/>
          <dgm:bulletEnabled val="1"/>
        </dgm:presLayoutVars>
      </dgm:prSet>
      <dgm:spPr/>
      <dgm:t>
        <a:bodyPr/>
        <a:lstStyle/>
        <a:p>
          <a:endParaRPr lang="fr-FR"/>
        </a:p>
      </dgm:t>
    </dgm:pt>
    <dgm:pt modelId="{91A7BFE3-C458-FB4E-AF8A-B9581071A37F}" type="pres">
      <dgm:prSet presAssocID="{A367F943-B1D8-E840-83FB-D0036F7312FA}" presName="rect1ChTx" presStyleLbl="alignAcc1" presStyleIdx="2" presStyleCnt="3">
        <dgm:presLayoutVars>
          <dgm:bulletEnabled val="1"/>
        </dgm:presLayoutVars>
      </dgm:prSet>
      <dgm:spPr/>
      <dgm:t>
        <a:bodyPr/>
        <a:lstStyle/>
        <a:p>
          <a:endParaRPr lang="fr-FR"/>
        </a:p>
      </dgm:t>
    </dgm:pt>
    <dgm:pt modelId="{19E040D0-8978-EF43-980A-DB8830F1B016}" type="pres">
      <dgm:prSet presAssocID="{66AA80DD-165D-D04C-A1F7-4D52D1E9684E}" presName="rect2ParTx" presStyleLbl="alignAcc1" presStyleIdx="2" presStyleCnt="3">
        <dgm:presLayoutVars>
          <dgm:chMax val="1"/>
          <dgm:bulletEnabled val="1"/>
        </dgm:presLayoutVars>
      </dgm:prSet>
      <dgm:spPr/>
      <dgm:t>
        <a:bodyPr/>
        <a:lstStyle/>
        <a:p>
          <a:endParaRPr lang="fr-FR"/>
        </a:p>
      </dgm:t>
    </dgm:pt>
    <dgm:pt modelId="{5872641A-F066-624C-A873-A0A2135B59B0}" type="pres">
      <dgm:prSet presAssocID="{66AA80DD-165D-D04C-A1F7-4D52D1E9684E}" presName="rect2ChTx" presStyleLbl="alignAcc1" presStyleIdx="2" presStyleCnt="3">
        <dgm:presLayoutVars>
          <dgm:bulletEnabled val="1"/>
        </dgm:presLayoutVars>
      </dgm:prSet>
      <dgm:spPr/>
      <dgm:t>
        <a:bodyPr/>
        <a:lstStyle/>
        <a:p>
          <a:endParaRPr lang="fr-FR"/>
        </a:p>
      </dgm:t>
    </dgm:pt>
    <dgm:pt modelId="{8CEAFE4B-3D68-284F-BBC5-1150767812A8}" type="pres">
      <dgm:prSet presAssocID="{80BD7866-B246-8B41-9132-8B4477CAEECB}" presName="rect3ParTx" presStyleLbl="alignAcc1" presStyleIdx="2" presStyleCnt="3">
        <dgm:presLayoutVars>
          <dgm:chMax val="1"/>
          <dgm:bulletEnabled val="1"/>
        </dgm:presLayoutVars>
      </dgm:prSet>
      <dgm:spPr/>
      <dgm:t>
        <a:bodyPr/>
        <a:lstStyle/>
        <a:p>
          <a:endParaRPr lang="fr-FR"/>
        </a:p>
      </dgm:t>
    </dgm:pt>
    <dgm:pt modelId="{97870F7A-86BB-4443-8893-14F8AC1513DF}" type="pres">
      <dgm:prSet presAssocID="{80BD7866-B246-8B41-9132-8B4477CAEECB}" presName="rect3ChTx" presStyleLbl="alignAcc1" presStyleIdx="2" presStyleCnt="3">
        <dgm:presLayoutVars>
          <dgm:bulletEnabled val="1"/>
        </dgm:presLayoutVars>
      </dgm:prSet>
      <dgm:spPr/>
      <dgm:t>
        <a:bodyPr/>
        <a:lstStyle/>
        <a:p>
          <a:endParaRPr lang="fr-FR"/>
        </a:p>
      </dgm:t>
    </dgm:pt>
  </dgm:ptLst>
  <dgm:cxnLst>
    <dgm:cxn modelId="{67E7CCB4-D435-6A43-AEE4-608E74A92D87}" srcId="{80BD7866-B246-8B41-9132-8B4477CAEECB}" destId="{B06FA457-D4D4-0444-AB3B-C911AAB8127A}" srcOrd="0" destOrd="0" parTransId="{D5CB77F5-1DAA-AE46-8A10-B42F860AB1D6}" sibTransId="{51E7967E-09D6-684E-8588-D0BFE39813D6}"/>
    <dgm:cxn modelId="{F62B0C3B-FCB3-484F-BF48-5F2049319B60}" type="presOf" srcId="{A367F943-B1D8-E840-83FB-D0036F7312FA}" destId="{32E189B1-0F19-CD4B-916D-0F787AE024FB}" srcOrd="0" destOrd="0" presId="urn:microsoft.com/office/officeart/2005/8/layout/target3"/>
    <dgm:cxn modelId="{2A83F029-2B77-9549-A34E-0175A9CBEFA1}" type="presOf" srcId="{B06FA457-D4D4-0444-AB3B-C911AAB8127A}" destId="{97870F7A-86BB-4443-8893-14F8AC1513DF}" srcOrd="0" destOrd="0" presId="urn:microsoft.com/office/officeart/2005/8/layout/target3"/>
    <dgm:cxn modelId="{B56C383D-88D7-584A-8D7A-9F9CF749428A}" srcId="{80BD7866-B246-8B41-9132-8B4477CAEECB}" destId="{F95E0257-5B67-0D41-920C-A942D6958B3F}" srcOrd="2" destOrd="0" parTransId="{52678158-B0C2-BE45-B50B-4826FAB422A7}" sibTransId="{940F746A-6CCA-4349-AC97-97BC39D03381}"/>
    <dgm:cxn modelId="{BA2660F6-E171-E34C-8142-76A6BA355EF8}" srcId="{66AA80DD-165D-D04C-A1F7-4D52D1E9684E}" destId="{FCC60784-F005-3F4B-B004-DFCB4884CADB}" srcOrd="1" destOrd="0" parTransId="{0123AC1E-3503-044C-9743-4F49D2883307}" sibTransId="{00383271-1EEE-A84C-AA2B-AEC8CCE1FF48}"/>
    <dgm:cxn modelId="{C402A6B5-6FCD-3A44-9DBB-9F10BAB1C54C}" srcId="{66AA80DD-165D-D04C-A1F7-4D52D1E9684E}" destId="{2A15A068-66D3-DF45-BF1D-199745B0FDA6}" srcOrd="2" destOrd="0" parTransId="{20856C7A-7748-614A-95A0-6B8BFE6EE020}" sibTransId="{1F81F452-0005-8042-B410-960F42BD0BE1}"/>
    <dgm:cxn modelId="{F949C5D4-D24C-0241-A334-820B758FAD4D}" type="presOf" srcId="{80BD7866-B246-8B41-9132-8B4477CAEECB}" destId="{3704908E-7B0E-0144-8565-6C66CCD78AFD}" srcOrd="0" destOrd="0" presId="urn:microsoft.com/office/officeart/2005/8/layout/target3"/>
    <dgm:cxn modelId="{B9A4B8DA-3F21-D44F-B6FF-21268A68AFB0}" type="presOf" srcId="{80BD7866-B246-8B41-9132-8B4477CAEECB}" destId="{8CEAFE4B-3D68-284F-BBC5-1150767812A8}" srcOrd="1" destOrd="0" presId="urn:microsoft.com/office/officeart/2005/8/layout/target3"/>
    <dgm:cxn modelId="{288CA3BC-D495-1D41-9379-70AEB6DDE486}" srcId="{51421BA6-A6C1-B84B-BDE6-B0CAE48D9667}" destId="{A367F943-B1D8-E840-83FB-D0036F7312FA}" srcOrd="0" destOrd="0" parTransId="{2D96FE59-FE59-5D43-A88E-E09FD710059E}" sibTransId="{FCBADD0C-1AE3-D343-87A6-343606717806}"/>
    <dgm:cxn modelId="{6ACA0975-89E9-5D4F-9E83-EA07F40105FC}" type="presOf" srcId="{7950A10E-249B-E44C-BC2F-3BBB6700131E}" destId="{5872641A-F066-624C-A873-A0A2135B59B0}" srcOrd="0" destOrd="0" presId="urn:microsoft.com/office/officeart/2005/8/layout/target3"/>
    <dgm:cxn modelId="{F70DEA2E-94D7-BA46-9121-4DAC251BA8AE}" type="presOf" srcId="{1B525854-4DE3-3C4A-84E7-95C79AE26FA9}" destId="{91A7BFE3-C458-FB4E-AF8A-B9581071A37F}" srcOrd="0" destOrd="0" presId="urn:microsoft.com/office/officeart/2005/8/layout/target3"/>
    <dgm:cxn modelId="{EB1D3E69-5495-BC41-B911-21C0F6569603}" type="presOf" srcId="{E61FDC0E-DF6E-FF49-8F9D-48C2B8812EF8}" destId="{97870F7A-86BB-4443-8893-14F8AC1513DF}" srcOrd="0" destOrd="1" presId="urn:microsoft.com/office/officeart/2005/8/layout/target3"/>
    <dgm:cxn modelId="{FD22BFE5-0B35-8A43-9ABE-369A2BB01C43}" type="presOf" srcId="{A367F943-B1D8-E840-83FB-D0036F7312FA}" destId="{8994C070-02DC-9E46-BF60-3EA09BD4AE23}" srcOrd="1" destOrd="0" presId="urn:microsoft.com/office/officeart/2005/8/layout/target3"/>
    <dgm:cxn modelId="{64827BA2-8AC3-F44C-8693-7B3CD421013E}" type="presOf" srcId="{66AA80DD-165D-D04C-A1F7-4D52D1E9684E}" destId="{19E040D0-8978-EF43-980A-DB8830F1B016}" srcOrd="1" destOrd="0" presId="urn:microsoft.com/office/officeart/2005/8/layout/target3"/>
    <dgm:cxn modelId="{073C5509-A4C6-6E4E-A631-B081EA7C6E5F}" srcId="{51421BA6-A6C1-B84B-BDE6-B0CAE48D9667}" destId="{66AA80DD-165D-D04C-A1F7-4D52D1E9684E}" srcOrd="1" destOrd="0" parTransId="{1D9B2783-D3F1-4449-9A55-E3CBD9667EC2}" sibTransId="{687EA5A1-4BB0-AF40-B3A8-E2EBD9E776EE}"/>
    <dgm:cxn modelId="{748540A0-A1BD-8C47-824D-C2A313722475}" type="presOf" srcId="{FCC60784-F005-3F4B-B004-DFCB4884CADB}" destId="{5872641A-F066-624C-A873-A0A2135B59B0}" srcOrd="0" destOrd="1" presId="urn:microsoft.com/office/officeart/2005/8/layout/target3"/>
    <dgm:cxn modelId="{C534400F-1CDD-6845-9F35-5F7A32167E42}" srcId="{51421BA6-A6C1-B84B-BDE6-B0CAE48D9667}" destId="{80BD7866-B246-8B41-9132-8B4477CAEECB}" srcOrd="2" destOrd="0" parTransId="{7F634675-0125-2F40-8AFF-78C6757EB44B}" sibTransId="{4F6BF98D-9B9F-974D-A0B0-3C7CAF7A2EEC}"/>
    <dgm:cxn modelId="{9F00B295-B8B3-114D-9716-7B603ED644BC}" srcId="{A367F943-B1D8-E840-83FB-D0036F7312FA}" destId="{1B525854-4DE3-3C4A-84E7-95C79AE26FA9}" srcOrd="0" destOrd="0" parTransId="{52AA78CA-C62F-CA4D-845B-AB969AEA8087}" sibTransId="{7D2125E9-F670-FA4B-A7DD-6DCC4FAFE249}"/>
    <dgm:cxn modelId="{AE87E7B3-2D95-924A-BAE2-1EA8A7EB8A7C}" type="presOf" srcId="{51421BA6-A6C1-B84B-BDE6-B0CAE48D9667}" destId="{2FDC371D-BFAB-B340-AB96-638989A61631}" srcOrd="0" destOrd="0" presId="urn:microsoft.com/office/officeart/2005/8/layout/target3"/>
    <dgm:cxn modelId="{F70BDC22-7BB1-834E-B57E-D2EA46882F21}" srcId="{66AA80DD-165D-D04C-A1F7-4D52D1E9684E}" destId="{7950A10E-249B-E44C-BC2F-3BBB6700131E}" srcOrd="0" destOrd="0" parTransId="{83B06E2A-1F46-7245-91CB-4EA8FCDB5723}" sibTransId="{3DBF346A-1FE6-3348-B56F-CEA01D03ABF8}"/>
    <dgm:cxn modelId="{8AE8C048-E26B-8740-9CFF-B1CB20962796}" type="presOf" srcId="{2A15A068-66D3-DF45-BF1D-199745B0FDA6}" destId="{5872641A-F066-624C-A873-A0A2135B59B0}" srcOrd="0" destOrd="2" presId="urn:microsoft.com/office/officeart/2005/8/layout/target3"/>
    <dgm:cxn modelId="{604AE187-7BFF-A148-9203-9D378761582B}" type="presOf" srcId="{66AA80DD-165D-D04C-A1F7-4D52D1E9684E}" destId="{2597D03E-5684-5742-8598-DE2F35278AE0}" srcOrd="0" destOrd="0" presId="urn:microsoft.com/office/officeart/2005/8/layout/target3"/>
    <dgm:cxn modelId="{B3E66564-7D8D-4D40-9522-A387DB372585}" type="presOf" srcId="{9D50B241-BC41-0E42-8B5F-2BF4616A0049}" destId="{91A7BFE3-C458-FB4E-AF8A-B9581071A37F}" srcOrd="0" destOrd="1" presId="urn:microsoft.com/office/officeart/2005/8/layout/target3"/>
    <dgm:cxn modelId="{A32C8763-5693-B74D-859C-42EC0264A31E}" srcId="{A367F943-B1D8-E840-83FB-D0036F7312FA}" destId="{9D50B241-BC41-0E42-8B5F-2BF4616A0049}" srcOrd="1" destOrd="0" parTransId="{0254ABC4-F6C7-7C4A-93F4-FBEC46491A56}" sibTransId="{056C77C9-2C33-6045-8880-EFCE7EDCD213}"/>
    <dgm:cxn modelId="{7679E0A8-A185-DD40-B0A1-1725DCFBDE81}" srcId="{80BD7866-B246-8B41-9132-8B4477CAEECB}" destId="{E61FDC0E-DF6E-FF49-8F9D-48C2B8812EF8}" srcOrd="1" destOrd="0" parTransId="{067EA747-2B3D-BC46-B752-CA3BAE9F963C}" sibTransId="{16A2B9F3-CD89-8E4B-928B-B280837A142B}"/>
    <dgm:cxn modelId="{13F00D73-0953-1E48-BC43-80B96431FDC7}" type="presOf" srcId="{F95E0257-5B67-0D41-920C-A942D6958B3F}" destId="{97870F7A-86BB-4443-8893-14F8AC1513DF}" srcOrd="0" destOrd="2" presId="urn:microsoft.com/office/officeart/2005/8/layout/target3"/>
    <dgm:cxn modelId="{57320AB4-A6D2-B848-85F6-BCB008BBC04D}" type="presParOf" srcId="{2FDC371D-BFAB-B340-AB96-638989A61631}" destId="{1FB9E977-CE18-3C4B-876E-E361B76D340B}" srcOrd="0" destOrd="0" presId="urn:microsoft.com/office/officeart/2005/8/layout/target3"/>
    <dgm:cxn modelId="{70624E8F-C1B6-7749-BAC8-EFD7F20CAD8C}" type="presParOf" srcId="{2FDC371D-BFAB-B340-AB96-638989A61631}" destId="{872CEC5B-94C2-1046-97D5-43DAC6F65CBE}" srcOrd="1" destOrd="0" presId="urn:microsoft.com/office/officeart/2005/8/layout/target3"/>
    <dgm:cxn modelId="{0F322798-48D1-C240-B041-CFB89F7D3AD9}" type="presParOf" srcId="{2FDC371D-BFAB-B340-AB96-638989A61631}" destId="{32E189B1-0F19-CD4B-916D-0F787AE024FB}" srcOrd="2" destOrd="0" presId="urn:microsoft.com/office/officeart/2005/8/layout/target3"/>
    <dgm:cxn modelId="{9FC12D9F-8E0A-9E47-A356-B4FDCE2B0A61}" type="presParOf" srcId="{2FDC371D-BFAB-B340-AB96-638989A61631}" destId="{08F5C28E-1201-EC4B-ACD3-1755447E7629}" srcOrd="3" destOrd="0" presId="urn:microsoft.com/office/officeart/2005/8/layout/target3"/>
    <dgm:cxn modelId="{9F17DDEE-7821-6343-AC74-5F294CC69E3E}" type="presParOf" srcId="{2FDC371D-BFAB-B340-AB96-638989A61631}" destId="{F6CC5744-A829-034A-B909-FC57093EC1F0}" srcOrd="4" destOrd="0" presId="urn:microsoft.com/office/officeart/2005/8/layout/target3"/>
    <dgm:cxn modelId="{B7E94C03-B0C9-814F-9861-A7ED536A85AA}" type="presParOf" srcId="{2FDC371D-BFAB-B340-AB96-638989A61631}" destId="{2597D03E-5684-5742-8598-DE2F35278AE0}" srcOrd="5" destOrd="0" presId="urn:microsoft.com/office/officeart/2005/8/layout/target3"/>
    <dgm:cxn modelId="{C06FFE64-8443-314B-AAEA-FF06A7445F82}" type="presParOf" srcId="{2FDC371D-BFAB-B340-AB96-638989A61631}" destId="{5AC2EE30-9E47-814E-B33E-CE2B38C80D7C}" srcOrd="6" destOrd="0" presId="urn:microsoft.com/office/officeart/2005/8/layout/target3"/>
    <dgm:cxn modelId="{B3D60874-1884-D644-A6E5-765EA554EF47}" type="presParOf" srcId="{2FDC371D-BFAB-B340-AB96-638989A61631}" destId="{153422A1-05C6-6345-8EAA-699274A318F4}" srcOrd="7" destOrd="0" presId="urn:microsoft.com/office/officeart/2005/8/layout/target3"/>
    <dgm:cxn modelId="{19DA8F27-24C9-814E-86B4-02385CF13AC5}" type="presParOf" srcId="{2FDC371D-BFAB-B340-AB96-638989A61631}" destId="{3704908E-7B0E-0144-8565-6C66CCD78AFD}" srcOrd="8" destOrd="0" presId="urn:microsoft.com/office/officeart/2005/8/layout/target3"/>
    <dgm:cxn modelId="{2CB6BA26-BDA5-734E-82AB-012F7153B68D}" type="presParOf" srcId="{2FDC371D-BFAB-B340-AB96-638989A61631}" destId="{8994C070-02DC-9E46-BF60-3EA09BD4AE23}" srcOrd="9" destOrd="0" presId="urn:microsoft.com/office/officeart/2005/8/layout/target3"/>
    <dgm:cxn modelId="{72433612-925B-8F4E-B141-D57ED6C5E3C3}" type="presParOf" srcId="{2FDC371D-BFAB-B340-AB96-638989A61631}" destId="{91A7BFE3-C458-FB4E-AF8A-B9581071A37F}" srcOrd="10" destOrd="0" presId="urn:microsoft.com/office/officeart/2005/8/layout/target3"/>
    <dgm:cxn modelId="{A10D422D-22A8-B549-87DA-A98E5C44FDE9}" type="presParOf" srcId="{2FDC371D-BFAB-B340-AB96-638989A61631}" destId="{19E040D0-8978-EF43-980A-DB8830F1B016}" srcOrd="11" destOrd="0" presId="urn:microsoft.com/office/officeart/2005/8/layout/target3"/>
    <dgm:cxn modelId="{2A94C3CF-7361-784F-B093-7CBFB0F97B80}" type="presParOf" srcId="{2FDC371D-BFAB-B340-AB96-638989A61631}" destId="{5872641A-F066-624C-A873-A0A2135B59B0}" srcOrd="12" destOrd="0" presId="urn:microsoft.com/office/officeart/2005/8/layout/target3"/>
    <dgm:cxn modelId="{2A3F4E90-2256-D848-A441-54F7B303758F}" type="presParOf" srcId="{2FDC371D-BFAB-B340-AB96-638989A61631}" destId="{8CEAFE4B-3D68-284F-BBC5-1150767812A8}" srcOrd="13" destOrd="0" presId="urn:microsoft.com/office/officeart/2005/8/layout/target3"/>
    <dgm:cxn modelId="{7C606EDB-9B9B-1F41-B22E-9BE78644883B}" type="presParOf" srcId="{2FDC371D-BFAB-B340-AB96-638989A61631}" destId="{97870F7A-86BB-4443-8893-14F8AC1513DF}" srcOrd="14" destOrd="0" presId="urn:microsoft.com/office/officeart/2005/8/layout/target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51421BA6-A6C1-B84B-BDE6-B0CAE48D9667}" type="doc">
      <dgm:prSet loTypeId="urn:microsoft.com/office/officeart/2005/8/layout/target3" loCatId="" qsTypeId="urn:microsoft.com/office/officeart/2005/8/quickstyle/simple4" qsCatId="simple" csTypeId="urn:microsoft.com/office/officeart/2005/8/colors/colorful1" csCatId="colorful" phldr="1"/>
      <dgm:spPr/>
      <dgm:t>
        <a:bodyPr/>
        <a:lstStyle/>
        <a:p>
          <a:endParaRPr lang="fr-FR"/>
        </a:p>
      </dgm:t>
    </dgm:pt>
    <dgm:pt modelId="{A367F943-B1D8-E840-83FB-D0036F7312FA}">
      <dgm:prSet phldrT="[Texte]"/>
      <dgm:spPr/>
      <dgm:t>
        <a:bodyPr/>
        <a:lstStyle/>
        <a:p>
          <a:pPr algn="r" rtl="1"/>
          <a:r>
            <a:rPr lang="ar-SA" dirty="0" smtClean="0">
              <a:solidFill>
                <a:srgbClr val="002060"/>
              </a:solidFill>
              <a:latin typeface="Arial" charset="0"/>
              <a:ea typeface="Arial" charset="0"/>
              <a:cs typeface="Arial" charset="0"/>
            </a:rPr>
            <a:t>الانطلاق من </a:t>
          </a:r>
          <a:r>
            <a:rPr lang="ar-SA" dirty="0" err="1" smtClean="0">
              <a:solidFill>
                <a:srgbClr val="002060"/>
              </a:solidFill>
              <a:latin typeface="Arial" charset="0"/>
              <a:ea typeface="Arial" charset="0"/>
              <a:cs typeface="Arial" charset="0"/>
            </a:rPr>
            <a:t>تمثلات</a:t>
          </a:r>
          <a:r>
            <a:rPr lang="ar-SA" dirty="0" smtClean="0">
              <a:solidFill>
                <a:srgbClr val="002060"/>
              </a:solidFill>
              <a:latin typeface="Arial" charset="0"/>
              <a:ea typeface="Arial" charset="0"/>
              <a:cs typeface="Arial" charset="0"/>
            </a:rPr>
            <a:t> الفئات المعنية</a:t>
          </a:r>
          <a:endParaRPr lang="fr-FR" dirty="0">
            <a:solidFill>
              <a:srgbClr val="002060"/>
            </a:solidFill>
            <a:latin typeface="Arial" charset="0"/>
            <a:ea typeface="Arial" charset="0"/>
            <a:cs typeface="Arial" charset="0"/>
          </a:endParaRPr>
        </a:p>
      </dgm:t>
    </dgm:pt>
    <dgm:pt modelId="{2D96FE59-FE59-5D43-A88E-E09FD710059E}" type="parTrans" cxnId="{288CA3BC-D495-1D41-9379-70AEB6DDE486}">
      <dgm:prSet/>
      <dgm:spPr/>
      <dgm:t>
        <a:bodyPr/>
        <a:lstStyle/>
        <a:p>
          <a:endParaRPr lang="fr-FR"/>
        </a:p>
      </dgm:t>
    </dgm:pt>
    <dgm:pt modelId="{FCBADD0C-1AE3-D343-87A6-343606717806}" type="sibTrans" cxnId="{288CA3BC-D495-1D41-9379-70AEB6DDE486}">
      <dgm:prSet/>
      <dgm:spPr/>
      <dgm:t>
        <a:bodyPr/>
        <a:lstStyle/>
        <a:p>
          <a:endParaRPr lang="fr-FR"/>
        </a:p>
      </dgm:t>
    </dgm:pt>
    <dgm:pt modelId="{F68609AC-3FDF-0541-BDA9-6010570EB5E3}">
      <dgm:prSet phldrT="[Texte]"/>
      <dgm:spPr/>
      <dgm:t>
        <a:bodyPr/>
        <a:lstStyle/>
        <a:p>
          <a:pPr rtl="1"/>
          <a:r>
            <a:rPr lang="ar-SA" dirty="0" smtClean="0">
              <a:solidFill>
                <a:srgbClr val="0070C0"/>
              </a:solidFill>
              <a:latin typeface="Arial" charset="0"/>
              <a:ea typeface="Arial" charset="0"/>
              <a:cs typeface="Arial" charset="0"/>
            </a:rPr>
            <a:t>تعديل مواقف واتجاهات </a:t>
          </a:r>
          <a:endParaRPr lang="fr-FR" dirty="0">
            <a:solidFill>
              <a:srgbClr val="0070C0"/>
            </a:solidFill>
            <a:latin typeface="Arial" charset="0"/>
            <a:ea typeface="Arial" charset="0"/>
            <a:cs typeface="Arial" charset="0"/>
          </a:endParaRPr>
        </a:p>
      </dgm:t>
    </dgm:pt>
    <dgm:pt modelId="{E1654FBA-41EA-9C44-BD49-BAC4B2DEA4F7}" type="parTrans" cxnId="{7643FF61-36A9-844E-8CAF-89EE55555C75}">
      <dgm:prSet/>
      <dgm:spPr/>
      <dgm:t>
        <a:bodyPr/>
        <a:lstStyle/>
        <a:p>
          <a:endParaRPr lang="fr-FR"/>
        </a:p>
      </dgm:t>
    </dgm:pt>
    <dgm:pt modelId="{6D89A90D-0E05-C84A-B969-0756D29731A2}" type="sibTrans" cxnId="{7643FF61-36A9-844E-8CAF-89EE55555C75}">
      <dgm:prSet/>
      <dgm:spPr/>
      <dgm:t>
        <a:bodyPr/>
        <a:lstStyle/>
        <a:p>
          <a:endParaRPr lang="fr-FR"/>
        </a:p>
      </dgm:t>
    </dgm:pt>
    <dgm:pt modelId="{66AA80DD-165D-D04C-A1F7-4D52D1E9684E}">
      <dgm:prSet phldrT="[Texte]"/>
      <dgm:spPr/>
      <dgm:t>
        <a:bodyPr/>
        <a:lstStyle/>
        <a:p>
          <a:pPr algn="r" rtl="1"/>
          <a:r>
            <a:rPr lang="ar-SA" dirty="0" smtClean="0">
              <a:solidFill>
                <a:srgbClr val="002060"/>
              </a:solidFill>
              <a:latin typeface="Arial" charset="0"/>
              <a:ea typeface="Arial" charset="0"/>
              <a:cs typeface="Arial" charset="0"/>
            </a:rPr>
            <a:t>استهداف التغيير في الممارسات</a:t>
          </a:r>
          <a:endParaRPr lang="fr-FR" dirty="0">
            <a:solidFill>
              <a:srgbClr val="002060"/>
            </a:solidFill>
            <a:latin typeface="Arial" charset="0"/>
            <a:ea typeface="Arial" charset="0"/>
            <a:cs typeface="Arial" charset="0"/>
          </a:endParaRPr>
        </a:p>
      </dgm:t>
    </dgm:pt>
    <dgm:pt modelId="{1D9B2783-D3F1-4449-9A55-E3CBD9667EC2}" type="parTrans" cxnId="{073C5509-A4C6-6E4E-A631-B081EA7C6E5F}">
      <dgm:prSet/>
      <dgm:spPr/>
      <dgm:t>
        <a:bodyPr/>
        <a:lstStyle/>
        <a:p>
          <a:endParaRPr lang="fr-FR"/>
        </a:p>
      </dgm:t>
    </dgm:pt>
    <dgm:pt modelId="{687EA5A1-4BB0-AF40-B3A8-E2EBD9E776EE}" type="sibTrans" cxnId="{073C5509-A4C6-6E4E-A631-B081EA7C6E5F}">
      <dgm:prSet/>
      <dgm:spPr/>
      <dgm:t>
        <a:bodyPr/>
        <a:lstStyle/>
        <a:p>
          <a:endParaRPr lang="fr-FR"/>
        </a:p>
      </dgm:t>
    </dgm:pt>
    <dgm:pt modelId="{7950A10E-249B-E44C-BC2F-3BBB6700131E}">
      <dgm:prSet phldrT="[Texte]"/>
      <dgm:spPr/>
      <dgm:t>
        <a:bodyPr/>
        <a:lstStyle/>
        <a:p>
          <a:pPr rtl="1"/>
          <a:r>
            <a:rPr lang="ar-SA" dirty="0" smtClean="0">
              <a:solidFill>
                <a:srgbClr val="0070C0"/>
              </a:solidFill>
              <a:latin typeface="Arial" charset="0"/>
              <a:ea typeface="Arial" charset="0"/>
              <a:cs typeface="Arial" charset="0"/>
            </a:rPr>
            <a:t>تعميق فهم</a:t>
          </a:r>
          <a:endParaRPr lang="fr-FR" dirty="0">
            <a:solidFill>
              <a:srgbClr val="0070C0"/>
            </a:solidFill>
            <a:latin typeface="Arial" charset="0"/>
            <a:ea typeface="Arial" charset="0"/>
            <a:cs typeface="Arial" charset="0"/>
          </a:endParaRPr>
        </a:p>
      </dgm:t>
    </dgm:pt>
    <dgm:pt modelId="{83B06E2A-1F46-7245-91CB-4EA8FCDB5723}" type="parTrans" cxnId="{F70BDC22-7BB1-834E-B57E-D2EA46882F21}">
      <dgm:prSet/>
      <dgm:spPr/>
      <dgm:t>
        <a:bodyPr/>
        <a:lstStyle/>
        <a:p>
          <a:endParaRPr lang="fr-FR"/>
        </a:p>
      </dgm:t>
    </dgm:pt>
    <dgm:pt modelId="{3DBF346A-1FE6-3348-B56F-CEA01D03ABF8}" type="sibTrans" cxnId="{F70BDC22-7BB1-834E-B57E-D2EA46882F21}">
      <dgm:prSet/>
      <dgm:spPr/>
      <dgm:t>
        <a:bodyPr/>
        <a:lstStyle/>
        <a:p>
          <a:endParaRPr lang="fr-FR"/>
        </a:p>
      </dgm:t>
    </dgm:pt>
    <dgm:pt modelId="{276F3629-1CEA-8246-B63B-108E81370BC5}">
      <dgm:prSet phldrT="[Texte]"/>
      <dgm:spPr/>
      <dgm:t>
        <a:bodyPr/>
        <a:lstStyle/>
        <a:p>
          <a:pPr rtl="1"/>
          <a:r>
            <a:rPr lang="ar-SA" dirty="0" smtClean="0">
              <a:solidFill>
                <a:srgbClr val="0070C0"/>
              </a:solidFill>
              <a:latin typeface="Arial" charset="0"/>
              <a:ea typeface="Arial" charset="0"/>
              <a:cs typeface="Arial" charset="0"/>
            </a:rPr>
            <a:t>ترسيخ ممارسات</a:t>
          </a:r>
          <a:endParaRPr lang="fr-FR" dirty="0">
            <a:solidFill>
              <a:srgbClr val="0070C0"/>
            </a:solidFill>
            <a:latin typeface="Arial" charset="0"/>
            <a:ea typeface="Arial" charset="0"/>
            <a:cs typeface="Arial" charset="0"/>
          </a:endParaRPr>
        </a:p>
      </dgm:t>
    </dgm:pt>
    <dgm:pt modelId="{FA2B08DE-79C5-674B-9810-FB31B783F7FF}" type="parTrans" cxnId="{A6401E46-01CC-4B46-8714-3DF18E5CFAD6}">
      <dgm:prSet/>
      <dgm:spPr/>
      <dgm:t>
        <a:bodyPr/>
        <a:lstStyle/>
        <a:p>
          <a:endParaRPr lang="fr-FR"/>
        </a:p>
      </dgm:t>
    </dgm:pt>
    <dgm:pt modelId="{705FC4CE-17F6-A048-A0A9-42983F906578}" type="sibTrans" cxnId="{A6401E46-01CC-4B46-8714-3DF18E5CFAD6}">
      <dgm:prSet/>
      <dgm:spPr/>
      <dgm:t>
        <a:bodyPr/>
        <a:lstStyle/>
        <a:p>
          <a:endParaRPr lang="fr-FR"/>
        </a:p>
      </dgm:t>
    </dgm:pt>
    <dgm:pt modelId="{80BD7866-B246-8B41-9132-8B4477CAEECB}">
      <dgm:prSet phldrT="[Texte]"/>
      <dgm:spPr/>
      <dgm:t>
        <a:bodyPr/>
        <a:lstStyle/>
        <a:p>
          <a:pPr algn="r" rtl="1"/>
          <a:r>
            <a:rPr lang="ar-SA" dirty="0" smtClean="0">
              <a:solidFill>
                <a:srgbClr val="002060"/>
              </a:solidFill>
              <a:latin typeface="Arial" charset="0"/>
              <a:ea typeface="Arial" charset="0"/>
              <a:cs typeface="Arial" charset="0"/>
            </a:rPr>
            <a:t>الارتباط الوظيفي بين  الدلائل </a:t>
          </a:r>
          <a:r>
            <a:rPr lang="ar-SA" dirty="0" err="1" smtClean="0">
              <a:solidFill>
                <a:srgbClr val="002060"/>
              </a:solidFill>
              <a:latin typeface="Arial" charset="0"/>
              <a:ea typeface="Arial" charset="0"/>
              <a:cs typeface="Arial" charset="0"/>
            </a:rPr>
            <a:t>والمجزوءات</a:t>
          </a:r>
          <a:endParaRPr lang="fr-FR" dirty="0">
            <a:solidFill>
              <a:srgbClr val="002060"/>
            </a:solidFill>
            <a:latin typeface="Arial" charset="0"/>
            <a:ea typeface="Arial" charset="0"/>
            <a:cs typeface="Arial" charset="0"/>
          </a:endParaRPr>
        </a:p>
      </dgm:t>
    </dgm:pt>
    <dgm:pt modelId="{7F634675-0125-2F40-8AFF-78C6757EB44B}" type="parTrans" cxnId="{C534400F-1CDD-6845-9F35-5F7A32167E42}">
      <dgm:prSet/>
      <dgm:spPr/>
      <dgm:t>
        <a:bodyPr/>
        <a:lstStyle/>
        <a:p>
          <a:endParaRPr lang="fr-FR"/>
        </a:p>
      </dgm:t>
    </dgm:pt>
    <dgm:pt modelId="{4F6BF98D-9B9F-974D-A0B0-3C7CAF7A2EEC}" type="sibTrans" cxnId="{C534400F-1CDD-6845-9F35-5F7A32167E42}">
      <dgm:prSet/>
      <dgm:spPr/>
      <dgm:t>
        <a:bodyPr/>
        <a:lstStyle/>
        <a:p>
          <a:endParaRPr lang="fr-FR"/>
        </a:p>
      </dgm:t>
    </dgm:pt>
    <dgm:pt modelId="{B06FA457-D4D4-0444-AB3B-C911AAB8127A}">
      <dgm:prSet phldrT="[Texte]"/>
      <dgm:spPr/>
      <dgm:t>
        <a:bodyPr/>
        <a:lstStyle/>
        <a:p>
          <a:pPr rtl="1"/>
          <a:r>
            <a:rPr lang="ar-SA" dirty="0" smtClean="0">
              <a:solidFill>
                <a:srgbClr val="0070C0"/>
              </a:solidFill>
              <a:latin typeface="Arial" charset="0"/>
              <a:ea typeface="Arial" charset="0"/>
              <a:cs typeface="Arial" charset="0"/>
            </a:rPr>
            <a:t>الدلائل للإجابة عن السؤال الأساس: ماذا؟</a:t>
          </a:r>
          <a:endParaRPr lang="fr-FR" dirty="0">
            <a:solidFill>
              <a:srgbClr val="0070C0"/>
            </a:solidFill>
            <a:latin typeface="Arial" charset="0"/>
            <a:ea typeface="Arial" charset="0"/>
            <a:cs typeface="Arial" charset="0"/>
          </a:endParaRPr>
        </a:p>
      </dgm:t>
    </dgm:pt>
    <dgm:pt modelId="{D5CB77F5-1DAA-AE46-8A10-B42F860AB1D6}" type="parTrans" cxnId="{67E7CCB4-D435-6A43-AEE4-608E74A92D87}">
      <dgm:prSet/>
      <dgm:spPr/>
      <dgm:t>
        <a:bodyPr/>
        <a:lstStyle/>
        <a:p>
          <a:endParaRPr lang="fr-FR"/>
        </a:p>
      </dgm:t>
    </dgm:pt>
    <dgm:pt modelId="{51E7967E-09D6-684E-8588-D0BFE39813D6}" type="sibTrans" cxnId="{67E7CCB4-D435-6A43-AEE4-608E74A92D87}">
      <dgm:prSet/>
      <dgm:spPr/>
      <dgm:t>
        <a:bodyPr/>
        <a:lstStyle/>
        <a:p>
          <a:endParaRPr lang="fr-FR"/>
        </a:p>
      </dgm:t>
    </dgm:pt>
    <dgm:pt modelId="{1B525854-4DE3-3C4A-84E7-95C79AE26FA9}">
      <dgm:prSet phldrT="[Texte]"/>
      <dgm:spPr/>
      <dgm:t>
        <a:bodyPr/>
        <a:lstStyle/>
        <a:p>
          <a:pPr rtl="1"/>
          <a:r>
            <a:rPr lang="ar-SA" dirty="0" smtClean="0">
              <a:solidFill>
                <a:srgbClr val="0070C0"/>
              </a:solidFill>
              <a:latin typeface="Arial" charset="0"/>
              <a:ea typeface="Arial" charset="0"/>
              <a:cs typeface="Arial" charset="0"/>
            </a:rPr>
            <a:t>الاشتغال على </a:t>
          </a:r>
          <a:r>
            <a:rPr lang="ar-SA" dirty="0" err="1" smtClean="0">
              <a:solidFill>
                <a:srgbClr val="0070C0"/>
              </a:solidFill>
              <a:latin typeface="Arial" charset="0"/>
              <a:ea typeface="Arial" charset="0"/>
              <a:cs typeface="Arial" charset="0"/>
            </a:rPr>
            <a:t>التمثلات</a:t>
          </a:r>
          <a:endParaRPr lang="fr-FR" dirty="0">
            <a:solidFill>
              <a:srgbClr val="0070C0"/>
            </a:solidFill>
            <a:latin typeface="Arial" charset="0"/>
            <a:ea typeface="Arial" charset="0"/>
            <a:cs typeface="Arial" charset="0"/>
          </a:endParaRPr>
        </a:p>
      </dgm:t>
    </dgm:pt>
    <dgm:pt modelId="{52AA78CA-C62F-CA4D-845B-AB969AEA8087}" type="parTrans" cxnId="{9F00B295-B8B3-114D-9716-7B603ED644BC}">
      <dgm:prSet/>
      <dgm:spPr/>
      <dgm:t>
        <a:bodyPr/>
        <a:lstStyle/>
        <a:p>
          <a:endParaRPr lang="fr-FR"/>
        </a:p>
      </dgm:t>
    </dgm:pt>
    <dgm:pt modelId="{7D2125E9-F670-FA4B-A7DD-6DCC4FAFE249}" type="sibTrans" cxnId="{9F00B295-B8B3-114D-9716-7B603ED644BC}">
      <dgm:prSet/>
      <dgm:spPr/>
      <dgm:t>
        <a:bodyPr/>
        <a:lstStyle/>
        <a:p>
          <a:endParaRPr lang="fr-FR"/>
        </a:p>
      </dgm:t>
    </dgm:pt>
    <dgm:pt modelId="{5CF51BBE-9A50-BC46-9A74-7A70B2707868}">
      <dgm:prSet phldrT="[Texte]"/>
      <dgm:spPr/>
      <dgm:t>
        <a:bodyPr/>
        <a:lstStyle/>
        <a:p>
          <a:pPr rtl="1"/>
          <a:r>
            <a:rPr lang="ar-SA" dirty="0" err="1" smtClean="0">
              <a:solidFill>
                <a:srgbClr val="0070C0"/>
              </a:solidFill>
              <a:latin typeface="Arial" charset="0"/>
              <a:ea typeface="Arial" charset="0"/>
              <a:cs typeface="Arial" charset="0"/>
            </a:rPr>
            <a:t>المجزوءات</a:t>
          </a:r>
          <a:r>
            <a:rPr lang="ar-SA" dirty="0" smtClean="0">
              <a:solidFill>
                <a:srgbClr val="0070C0"/>
              </a:solidFill>
              <a:latin typeface="Arial" charset="0"/>
              <a:ea typeface="Arial" charset="0"/>
              <a:cs typeface="Arial" charset="0"/>
            </a:rPr>
            <a:t> للإجابة عن السؤال الأساس : كيف؟ </a:t>
          </a:r>
          <a:endParaRPr lang="fr-FR" dirty="0">
            <a:solidFill>
              <a:srgbClr val="0070C0"/>
            </a:solidFill>
            <a:latin typeface="Arial" charset="0"/>
            <a:ea typeface="Arial" charset="0"/>
            <a:cs typeface="Arial" charset="0"/>
          </a:endParaRPr>
        </a:p>
      </dgm:t>
    </dgm:pt>
    <dgm:pt modelId="{D9A99AB6-0DD5-DD45-94CE-73EA62053AB7}" type="parTrans" cxnId="{1DBA3195-C98A-194B-A763-ED93C3F2B840}">
      <dgm:prSet/>
      <dgm:spPr/>
      <dgm:t>
        <a:bodyPr/>
        <a:lstStyle/>
        <a:p>
          <a:endParaRPr lang="fr-FR"/>
        </a:p>
      </dgm:t>
    </dgm:pt>
    <dgm:pt modelId="{B80EB788-DB33-214B-9B48-9111E81FC8B3}" type="sibTrans" cxnId="{1DBA3195-C98A-194B-A763-ED93C3F2B840}">
      <dgm:prSet/>
      <dgm:spPr/>
      <dgm:t>
        <a:bodyPr/>
        <a:lstStyle/>
        <a:p>
          <a:endParaRPr lang="fr-FR"/>
        </a:p>
      </dgm:t>
    </dgm:pt>
    <dgm:pt modelId="{283EFF07-CBD4-F944-8F9D-268ABA9A2355}">
      <dgm:prSet phldrT="[Texte]"/>
      <dgm:spPr/>
      <dgm:t>
        <a:bodyPr/>
        <a:lstStyle/>
        <a:p>
          <a:pPr rtl="1"/>
          <a:r>
            <a:rPr lang="ar-SA" dirty="0" smtClean="0">
              <a:solidFill>
                <a:srgbClr val="0070C0"/>
              </a:solidFill>
              <a:latin typeface="Arial" charset="0"/>
              <a:ea typeface="Arial" charset="0"/>
              <a:cs typeface="Arial" charset="0"/>
            </a:rPr>
            <a:t>اكتساب مهارات</a:t>
          </a:r>
          <a:endParaRPr lang="fr-FR" dirty="0">
            <a:solidFill>
              <a:srgbClr val="0070C0"/>
            </a:solidFill>
            <a:latin typeface="Arial" charset="0"/>
            <a:ea typeface="Arial" charset="0"/>
            <a:cs typeface="Arial" charset="0"/>
          </a:endParaRPr>
        </a:p>
      </dgm:t>
    </dgm:pt>
    <dgm:pt modelId="{CDF455C4-0A81-CB47-BA58-28FFE7A2257B}" type="parTrans" cxnId="{A27ABF83-1713-494D-A6B9-697175D9DAC4}">
      <dgm:prSet/>
      <dgm:spPr/>
      <dgm:t>
        <a:bodyPr/>
        <a:lstStyle/>
        <a:p>
          <a:endParaRPr lang="fr-FR"/>
        </a:p>
      </dgm:t>
    </dgm:pt>
    <dgm:pt modelId="{641D9BFE-40C6-FE4E-AA1F-36A1439ECA20}" type="sibTrans" cxnId="{A27ABF83-1713-494D-A6B9-697175D9DAC4}">
      <dgm:prSet/>
      <dgm:spPr/>
      <dgm:t>
        <a:bodyPr/>
        <a:lstStyle/>
        <a:p>
          <a:endParaRPr lang="fr-FR"/>
        </a:p>
      </dgm:t>
    </dgm:pt>
    <dgm:pt modelId="{A2F1E8DA-BCA5-F44E-9C01-CE38DB267507}">
      <dgm:prSet phldrT="[Texte]"/>
      <dgm:spPr/>
      <dgm:t>
        <a:bodyPr/>
        <a:lstStyle/>
        <a:p>
          <a:pPr rtl="1"/>
          <a:r>
            <a:rPr lang="ar-SA" dirty="0" smtClean="0">
              <a:solidFill>
                <a:srgbClr val="0070C0"/>
              </a:solidFill>
              <a:latin typeface="Arial" charset="0"/>
              <a:ea typeface="Arial" charset="0"/>
              <a:cs typeface="Arial" charset="0"/>
            </a:rPr>
            <a:t>المساءلة البانية </a:t>
          </a:r>
          <a:endParaRPr lang="fr-FR" dirty="0">
            <a:solidFill>
              <a:srgbClr val="0070C0"/>
            </a:solidFill>
            <a:latin typeface="Arial" charset="0"/>
            <a:ea typeface="Arial" charset="0"/>
            <a:cs typeface="Arial" charset="0"/>
          </a:endParaRPr>
        </a:p>
      </dgm:t>
    </dgm:pt>
    <dgm:pt modelId="{1598161A-8271-9942-9852-F9DCC457664F}" type="parTrans" cxnId="{8F603C5F-C972-8B46-962B-2C2327F26100}">
      <dgm:prSet/>
      <dgm:spPr/>
      <dgm:t>
        <a:bodyPr/>
        <a:lstStyle/>
        <a:p>
          <a:endParaRPr lang="fr-FR"/>
        </a:p>
      </dgm:t>
    </dgm:pt>
    <dgm:pt modelId="{9DAD60A3-D259-CB43-B0A7-B775D64310B4}" type="sibTrans" cxnId="{8F603C5F-C972-8B46-962B-2C2327F26100}">
      <dgm:prSet/>
      <dgm:spPr/>
      <dgm:t>
        <a:bodyPr/>
        <a:lstStyle/>
        <a:p>
          <a:endParaRPr lang="fr-FR"/>
        </a:p>
      </dgm:t>
    </dgm:pt>
    <dgm:pt modelId="{BE57C065-8B6F-DF43-8835-A6062A7EA66F}">
      <dgm:prSet phldrT="[Texte]"/>
      <dgm:spPr/>
      <dgm:t>
        <a:bodyPr/>
        <a:lstStyle/>
        <a:p>
          <a:pPr rtl="1"/>
          <a:r>
            <a:rPr lang="ar-SA" dirty="0" smtClean="0">
              <a:solidFill>
                <a:srgbClr val="0070C0"/>
              </a:solidFill>
              <a:latin typeface="Arial" charset="0"/>
              <a:ea typeface="Arial" charset="0"/>
              <a:cs typeface="Arial" charset="0"/>
            </a:rPr>
            <a:t>تكامل وظيفي بين الوثيقتين</a:t>
          </a:r>
          <a:endParaRPr lang="fr-FR" dirty="0">
            <a:solidFill>
              <a:srgbClr val="0070C0"/>
            </a:solidFill>
            <a:latin typeface="Arial" charset="0"/>
            <a:ea typeface="Arial" charset="0"/>
            <a:cs typeface="Arial" charset="0"/>
          </a:endParaRPr>
        </a:p>
      </dgm:t>
    </dgm:pt>
    <dgm:pt modelId="{DB7740E6-4989-8949-A986-5E909E44A4C9}" type="parTrans" cxnId="{9AACA607-7C12-AC46-8D89-1D43E5E286D6}">
      <dgm:prSet/>
      <dgm:spPr/>
      <dgm:t>
        <a:bodyPr/>
        <a:lstStyle/>
        <a:p>
          <a:endParaRPr lang="fr-FR"/>
        </a:p>
      </dgm:t>
    </dgm:pt>
    <dgm:pt modelId="{C74679B5-581C-4F4B-B2CF-976297CE479B}" type="sibTrans" cxnId="{9AACA607-7C12-AC46-8D89-1D43E5E286D6}">
      <dgm:prSet/>
      <dgm:spPr/>
      <dgm:t>
        <a:bodyPr/>
        <a:lstStyle/>
        <a:p>
          <a:endParaRPr lang="fr-FR"/>
        </a:p>
      </dgm:t>
    </dgm:pt>
    <dgm:pt modelId="{2FDC371D-BFAB-B340-AB96-638989A61631}" type="pres">
      <dgm:prSet presAssocID="{51421BA6-A6C1-B84B-BDE6-B0CAE48D9667}" presName="Name0" presStyleCnt="0">
        <dgm:presLayoutVars>
          <dgm:chMax val="7"/>
          <dgm:dir val="rev"/>
          <dgm:animLvl val="lvl"/>
          <dgm:resizeHandles val="exact"/>
        </dgm:presLayoutVars>
      </dgm:prSet>
      <dgm:spPr/>
      <dgm:t>
        <a:bodyPr/>
        <a:lstStyle/>
        <a:p>
          <a:endParaRPr lang="fr-FR"/>
        </a:p>
      </dgm:t>
    </dgm:pt>
    <dgm:pt modelId="{1FB9E977-CE18-3C4B-876E-E361B76D340B}" type="pres">
      <dgm:prSet presAssocID="{A367F943-B1D8-E840-83FB-D0036F7312FA}" presName="circle1" presStyleLbl="node1" presStyleIdx="0" presStyleCnt="3"/>
      <dgm:spPr/>
    </dgm:pt>
    <dgm:pt modelId="{872CEC5B-94C2-1046-97D5-43DAC6F65CBE}" type="pres">
      <dgm:prSet presAssocID="{A367F943-B1D8-E840-83FB-D0036F7312FA}" presName="space" presStyleCnt="0"/>
      <dgm:spPr/>
    </dgm:pt>
    <dgm:pt modelId="{32E189B1-0F19-CD4B-916D-0F787AE024FB}" type="pres">
      <dgm:prSet presAssocID="{A367F943-B1D8-E840-83FB-D0036F7312FA}" presName="rect1" presStyleLbl="alignAcc1" presStyleIdx="0" presStyleCnt="3" custLinFactNeighborX="-2416" custLinFactNeighborY="-321"/>
      <dgm:spPr/>
      <dgm:t>
        <a:bodyPr/>
        <a:lstStyle/>
        <a:p>
          <a:endParaRPr lang="fr-FR"/>
        </a:p>
      </dgm:t>
    </dgm:pt>
    <dgm:pt modelId="{08F5C28E-1201-EC4B-ACD3-1755447E7629}" type="pres">
      <dgm:prSet presAssocID="{66AA80DD-165D-D04C-A1F7-4D52D1E9684E}" presName="vertSpace2" presStyleLbl="node1" presStyleIdx="0" presStyleCnt="3"/>
      <dgm:spPr/>
    </dgm:pt>
    <dgm:pt modelId="{F6CC5744-A829-034A-B909-FC57093EC1F0}" type="pres">
      <dgm:prSet presAssocID="{66AA80DD-165D-D04C-A1F7-4D52D1E9684E}" presName="circle2" presStyleLbl="node1" presStyleIdx="1" presStyleCnt="3"/>
      <dgm:spPr/>
    </dgm:pt>
    <dgm:pt modelId="{2597D03E-5684-5742-8598-DE2F35278AE0}" type="pres">
      <dgm:prSet presAssocID="{66AA80DD-165D-D04C-A1F7-4D52D1E9684E}" presName="rect2" presStyleLbl="alignAcc1" presStyleIdx="1" presStyleCnt="3"/>
      <dgm:spPr/>
      <dgm:t>
        <a:bodyPr/>
        <a:lstStyle/>
        <a:p>
          <a:endParaRPr lang="fr-FR"/>
        </a:p>
      </dgm:t>
    </dgm:pt>
    <dgm:pt modelId="{5AC2EE30-9E47-814E-B33E-CE2B38C80D7C}" type="pres">
      <dgm:prSet presAssocID="{80BD7866-B246-8B41-9132-8B4477CAEECB}" presName="vertSpace3" presStyleLbl="node1" presStyleIdx="1" presStyleCnt="3"/>
      <dgm:spPr/>
    </dgm:pt>
    <dgm:pt modelId="{153422A1-05C6-6345-8EAA-699274A318F4}" type="pres">
      <dgm:prSet presAssocID="{80BD7866-B246-8B41-9132-8B4477CAEECB}" presName="circle3" presStyleLbl="node1" presStyleIdx="2" presStyleCnt="3"/>
      <dgm:spPr/>
    </dgm:pt>
    <dgm:pt modelId="{3704908E-7B0E-0144-8565-6C66CCD78AFD}" type="pres">
      <dgm:prSet presAssocID="{80BD7866-B246-8B41-9132-8B4477CAEECB}" presName="rect3" presStyleLbl="alignAcc1" presStyleIdx="2" presStyleCnt="3"/>
      <dgm:spPr/>
      <dgm:t>
        <a:bodyPr/>
        <a:lstStyle/>
        <a:p>
          <a:endParaRPr lang="fr-FR"/>
        </a:p>
      </dgm:t>
    </dgm:pt>
    <dgm:pt modelId="{8994C070-02DC-9E46-BF60-3EA09BD4AE23}" type="pres">
      <dgm:prSet presAssocID="{A367F943-B1D8-E840-83FB-D0036F7312FA}" presName="rect1ParTx" presStyleLbl="alignAcc1" presStyleIdx="2" presStyleCnt="3">
        <dgm:presLayoutVars>
          <dgm:chMax val="1"/>
          <dgm:bulletEnabled val="1"/>
        </dgm:presLayoutVars>
      </dgm:prSet>
      <dgm:spPr/>
      <dgm:t>
        <a:bodyPr/>
        <a:lstStyle/>
        <a:p>
          <a:endParaRPr lang="fr-FR"/>
        </a:p>
      </dgm:t>
    </dgm:pt>
    <dgm:pt modelId="{91A7BFE3-C458-FB4E-AF8A-B9581071A37F}" type="pres">
      <dgm:prSet presAssocID="{A367F943-B1D8-E840-83FB-D0036F7312FA}" presName="rect1ChTx" presStyleLbl="alignAcc1" presStyleIdx="2" presStyleCnt="3">
        <dgm:presLayoutVars>
          <dgm:bulletEnabled val="1"/>
        </dgm:presLayoutVars>
      </dgm:prSet>
      <dgm:spPr/>
      <dgm:t>
        <a:bodyPr/>
        <a:lstStyle/>
        <a:p>
          <a:endParaRPr lang="fr-FR"/>
        </a:p>
      </dgm:t>
    </dgm:pt>
    <dgm:pt modelId="{19E040D0-8978-EF43-980A-DB8830F1B016}" type="pres">
      <dgm:prSet presAssocID="{66AA80DD-165D-D04C-A1F7-4D52D1E9684E}" presName="rect2ParTx" presStyleLbl="alignAcc1" presStyleIdx="2" presStyleCnt="3">
        <dgm:presLayoutVars>
          <dgm:chMax val="1"/>
          <dgm:bulletEnabled val="1"/>
        </dgm:presLayoutVars>
      </dgm:prSet>
      <dgm:spPr/>
      <dgm:t>
        <a:bodyPr/>
        <a:lstStyle/>
        <a:p>
          <a:endParaRPr lang="fr-FR"/>
        </a:p>
      </dgm:t>
    </dgm:pt>
    <dgm:pt modelId="{5872641A-F066-624C-A873-A0A2135B59B0}" type="pres">
      <dgm:prSet presAssocID="{66AA80DD-165D-D04C-A1F7-4D52D1E9684E}" presName="rect2ChTx" presStyleLbl="alignAcc1" presStyleIdx="2" presStyleCnt="3">
        <dgm:presLayoutVars>
          <dgm:bulletEnabled val="1"/>
        </dgm:presLayoutVars>
      </dgm:prSet>
      <dgm:spPr/>
      <dgm:t>
        <a:bodyPr/>
        <a:lstStyle/>
        <a:p>
          <a:endParaRPr lang="fr-FR"/>
        </a:p>
      </dgm:t>
    </dgm:pt>
    <dgm:pt modelId="{8CEAFE4B-3D68-284F-BBC5-1150767812A8}" type="pres">
      <dgm:prSet presAssocID="{80BD7866-B246-8B41-9132-8B4477CAEECB}" presName="rect3ParTx" presStyleLbl="alignAcc1" presStyleIdx="2" presStyleCnt="3">
        <dgm:presLayoutVars>
          <dgm:chMax val="1"/>
          <dgm:bulletEnabled val="1"/>
        </dgm:presLayoutVars>
      </dgm:prSet>
      <dgm:spPr/>
      <dgm:t>
        <a:bodyPr/>
        <a:lstStyle/>
        <a:p>
          <a:endParaRPr lang="fr-FR"/>
        </a:p>
      </dgm:t>
    </dgm:pt>
    <dgm:pt modelId="{97870F7A-86BB-4443-8893-14F8AC1513DF}" type="pres">
      <dgm:prSet presAssocID="{80BD7866-B246-8B41-9132-8B4477CAEECB}" presName="rect3ChTx" presStyleLbl="alignAcc1" presStyleIdx="2" presStyleCnt="3">
        <dgm:presLayoutVars>
          <dgm:bulletEnabled val="1"/>
        </dgm:presLayoutVars>
      </dgm:prSet>
      <dgm:spPr/>
      <dgm:t>
        <a:bodyPr/>
        <a:lstStyle/>
        <a:p>
          <a:endParaRPr lang="fr-FR"/>
        </a:p>
      </dgm:t>
    </dgm:pt>
  </dgm:ptLst>
  <dgm:cxnLst>
    <dgm:cxn modelId="{67E7CCB4-D435-6A43-AEE4-608E74A92D87}" srcId="{80BD7866-B246-8B41-9132-8B4477CAEECB}" destId="{B06FA457-D4D4-0444-AB3B-C911AAB8127A}" srcOrd="1" destOrd="0" parTransId="{D5CB77F5-1DAA-AE46-8A10-B42F860AB1D6}" sibTransId="{51E7967E-09D6-684E-8588-D0BFE39813D6}"/>
    <dgm:cxn modelId="{E0E5C0BA-50CB-C148-8DBD-1D615D80DEB0}" type="presOf" srcId="{F68609AC-3FDF-0541-BDA9-6010570EB5E3}" destId="{91A7BFE3-C458-FB4E-AF8A-B9581071A37F}" srcOrd="0" destOrd="2" presId="urn:microsoft.com/office/officeart/2005/8/layout/target3"/>
    <dgm:cxn modelId="{1DBA3195-C98A-194B-A763-ED93C3F2B840}" srcId="{80BD7866-B246-8B41-9132-8B4477CAEECB}" destId="{5CF51BBE-9A50-BC46-9A74-7A70B2707868}" srcOrd="2" destOrd="0" parTransId="{D9A99AB6-0DD5-DD45-94CE-73EA62053AB7}" sibTransId="{B80EB788-DB33-214B-9B48-9111E81FC8B3}"/>
    <dgm:cxn modelId="{EDFDE799-E8C4-B740-B321-BD02D766B4CF}" type="presOf" srcId="{A367F943-B1D8-E840-83FB-D0036F7312FA}" destId="{8994C070-02DC-9E46-BF60-3EA09BD4AE23}" srcOrd="1" destOrd="0" presId="urn:microsoft.com/office/officeart/2005/8/layout/target3"/>
    <dgm:cxn modelId="{A755D53A-3977-7445-9B12-ABDFAFE981DD}" type="presOf" srcId="{80BD7866-B246-8B41-9132-8B4477CAEECB}" destId="{3704908E-7B0E-0144-8565-6C66CCD78AFD}" srcOrd="0" destOrd="0" presId="urn:microsoft.com/office/officeart/2005/8/layout/target3"/>
    <dgm:cxn modelId="{A6401E46-01CC-4B46-8714-3DF18E5CFAD6}" srcId="{66AA80DD-165D-D04C-A1F7-4D52D1E9684E}" destId="{276F3629-1CEA-8246-B63B-108E81370BC5}" srcOrd="2" destOrd="0" parTransId="{FA2B08DE-79C5-674B-9810-FB31B783F7FF}" sibTransId="{705FC4CE-17F6-A048-A0A9-42983F906578}"/>
    <dgm:cxn modelId="{C0709039-042F-1F44-ADFD-61AC54A9EEC5}" type="presOf" srcId="{66AA80DD-165D-D04C-A1F7-4D52D1E9684E}" destId="{19E040D0-8978-EF43-980A-DB8830F1B016}" srcOrd="1" destOrd="0" presId="urn:microsoft.com/office/officeart/2005/8/layout/target3"/>
    <dgm:cxn modelId="{69F1CF30-9554-0847-9167-9B186E505DDA}" type="presOf" srcId="{7950A10E-249B-E44C-BC2F-3BBB6700131E}" destId="{5872641A-F066-624C-A873-A0A2135B59B0}" srcOrd="0" destOrd="0" presId="urn:microsoft.com/office/officeart/2005/8/layout/target3"/>
    <dgm:cxn modelId="{288CA3BC-D495-1D41-9379-70AEB6DDE486}" srcId="{51421BA6-A6C1-B84B-BDE6-B0CAE48D9667}" destId="{A367F943-B1D8-E840-83FB-D0036F7312FA}" srcOrd="0" destOrd="0" parTransId="{2D96FE59-FE59-5D43-A88E-E09FD710059E}" sibTransId="{FCBADD0C-1AE3-D343-87A6-343606717806}"/>
    <dgm:cxn modelId="{A27ABF83-1713-494D-A6B9-697175D9DAC4}" srcId="{66AA80DD-165D-D04C-A1F7-4D52D1E9684E}" destId="{283EFF07-CBD4-F944-8F9D-268ABA9A2355}" srcOrd="1" destOrd="0" parTransId="{CDF455C4-0A81-CB47-BA58-28FFE7A2257B}" sibTransId="{641D9BFE-40C6-FE4E-AA1F-36A1439ECA20}"/>
    <dgm:cxn modelId="{BCDE5AFE-D9C2-4A4E-A921-8262C3DB736A}" type="presOf" srcId="{5CF51BBE-9A50-BC46-9A74-7A70B2707868}" destId="{97870F7A-86BB-4443-8893-14F8AC1513DF}" srcOrd="0" destOrd="2" presId="urn:microsoft.com/office/officeart/2005/8/layout/target3"/>
    <dgm:cxn modelId="{02A63ADB-6E1D-A04E-9F8C-F0091003AE73}" type="presOf" srcId="{283EFF07-CBD4-F944-8F9D-268ABA9A2355}" destId="{5872641A-F066-624C-A873-A0A2135B59B0}" srcOrd="0" destOrd="1" presId="urn:microsoft.com/office/officeart/2005/8/layout/target3"/>
    <dgm:cxn modelId="{C23C28A7-9BDD-0D49-BBC5-E0634A9D57D5}" type="presOf" srcId="{276F3629-1CEA-8246-B63B-108E81370BC5}" destId="{5872641A-F066-624C-A873-A0A2135B59B0}" srcOrd="0" destOrd="2" presId="urn:microsoft.com/office/officeart/2005/8/layout/target3"/>
    <dgm:cxn modelId="{7C923514-A818-5845-A1CC-19A9BF3C4CD0}" type="presOf" srcId="{A367F943-B1D8-E840-83FB-D0036F7312FA}" destId="{32E189B1-0F19-CD4B-916D-0F787AE024FB}" srcOrd="0" destOrd="0" presId="urn:microsoft.com/office/officeart/2005/8/layout/target3"/>
    <dgm:cxn modelId="{073C5509-A4C6-6E4E-A631-B081EA7C6E5F}" srcId="{51421BA6-A6C1-B84B-BDE6-B0CAE48D9667}" destId="{66AA80DD-165D-D04C-A1F7-4D52D1E9684E}" srcOrd="1" destOrd="0" parTransId="{1D9B2783-D3F1-4449-9A55-E3CBD9667EC2}" sibTransId="{687EA5A1-4BB0-AF40-B3A8-E2EBD9E776EE}"/>
    <dgm:cxn modelId="{C534400F-1CDD-6845-9F35-5F7A32167E42}" srcId="{51421BA6-A6C1-B84B-BDE6-B0CAE48D9667}" destId="{80BD7866-B246-8B41-9132-8B4477CAEECB}" srcOrd="2" destOrd="0" parTransId="{7F634675-0125-2F40-8AFF-78C6757EB44B}" sibTransId="{4F6BF98D-9B9F-974D-A0B0-3C7CAF7A2EEC}"/>
    <dgm:cxn modelId="{9F00B295-B8B3-114D-9716-7B603ED644BC}" srcId="{A367F943-B1D8-E840-83FB-D0036F7312FA}" destId="{1B525854-4DE3-3C4A-84E7-95C79AE26FA9}" srcOrd="0" destOrd="0" parTransId="{52AA78CA-C62F-CA4D-845B-AB969AEA8087}" sibTransId="{7D2125E9-F670-FA4B-A7DD-6DCC4FAFE249}"/>
    <dgm:cxn modelId="{F70BDC22-7BB1-834E-B57E-D2EA46882F21}" srcId="{66AA80DD-165D-D04C-A1F7-4D52D1E9684E}" destId="{7950A10E-249B-E44C-BC2F-3BBB6700131E}" srcOrd="0" destOrd="0" parTransId="{83B06E2A-1F46-7245-91CB-4EA8FCDB5723}" sibTransId="{3DBF346A-1FE6-3348-B56F-CEA01D03ABF8}"/>
    <dgm:cxn modelId="{7643FF61-36A9-844E-8CAF-89EE55555C75}" srcId="{A367F943-B1D8-E840-83FB-D0036F7312FA}" destId="{F68609AC-3FDF-0541-BDA9-6010570EB5E3}" srcOrd="2" destOrd="0" parTransId="{E1654FBA-41EA-9C44-BD49-BAC4B2DEA4F7}" sibTransId="{6D89A90D-0E05-C84A-B969-0756D29731A2}"/>
    <dgm:cxn modelId="{CD433834-D99A-B44B-B8CD-D1F422157EF9}" type="presOf" srcId="{A2F1E8DA-BCA5-F44E-9C01-CE38DB267507}" destId="{91A7BFE3-C458-FB4E-AF8A-B9581071A37F}" srcOrd="0" destOrd="1" presId="urn:microsoft.com/office/officeart/2005/8/layout/target3"/>
    <dgm:cxn modelId="{8F603C5F-C972-8B46-962B-2C2327F26100}" srcId="{A367F943-B1D8-E840-83FB-D0036F7312FA}" destId="{A2F1E8DA-BCA5-F44E-9C01-CE38DB267507}" srcOrd="1" destOrd="0" parTransId="{1598161A-8271-9942-9852-F9DCC457664F}" sibTransId="{9DAD60A3-D259-CB43-B0A7-B775D64310B4}"/>
    <dgm:cxn modelId="{516F6B40-FC66-E649-AFE7-7FD0ACC15461}" type="presOf" srcId="{80BD7866-B246-8B41-9132-8B4477CAEECB}" destId="{8CEAFE4B-3D68-284F-BBC5-1150767812A8}" srcOrd="1" destOrd="0" presId="urn:microsoft.com/office/officeart/2005/8/layout/target3"/>
    <dgm:cxn modelId="{9AACA607-7C12-AC46-8D89-1D43E5E286D6}" srcId="{80BD7866-B246-8B41-9132-8B4477CAEECB}" destId="{BE57C065-8B6F-DF43-8835-A6062A7EA66F}" srcOrd="0" destOrd="0" parTransId="{DB7740E6-4989-8949-A986-5E909E44A4C9}" sibTransId="{C74679B5-581C-4F4B-B2CF-976297CE479B}"/>
    <dgm:cxn modelId="{B5B28530-29F0-9642-9AF5-8EF1E35F98BE}" type="presOf" srcId="{B06FA457-D4D4-0444-AB3B-C911AAB8127A}" destId="{97870F7A-86BB-4443-8893-14F8AC1513DF}" srcOrd="0" destOrd="1" presId="urn:microsoft.com/office/officeart/2005/8/layout/target3"/>
    <dgm:cxn modelId="{D13BA0CC-63E4-D94A-9E22-77FFCED0B0E7}" type="presOf" srcId="{BE57C065-8B6F-DF43-8835-A6062A7EA66F}" destId="{97870F7A-86BB-4443-8893-14F8AC1513DF}" srcOrd="0" destOrd="0" presId="urn:microsoft.com/office/officeart/2005/8/layout/target3"/>
    <dgm:cxn modelId="{CBF1E986-DEC8-1548-9527-BFD0C6FF4C46}" type="presOf" srcId="{66AA80DD-165D-D04C-A1F7-4D52D1E9684E}" destId="{2597D03E-5684-5742-8598-DE2F35278AE0}" srcOrd="0" destOrd="0" presId="urn:microsoft.com/office/officeart/2005/8/layout/target3"/>
    <dgm:cxn modelId="{1BA0015B-6E0B-8C4E-B8F4-B6DC52EF8C0B}" type="presOf" srcId="{1B525854-4DE3-3C4A-84E7-95C79AE26FA9}" destId="{91A7BFE3-C458-FB4E-AF8A-B9581071A37F}" srcOrd="0" destOrd="0" presId="urn:microsoft.com/office/officeart/2005/8/layout/target3"/>
    <dgm:cxn modelId="{7EED8976-6878-AA46-A5EA-EE72297D48DE}" type="presOf" srcId="{51421BA6-A6C1-B84B-BDE6-B0CAE48D9667}" destId="{2FDC371D-BFAB-B340-AB96-638989A61631}" srcOrd="0" destOrd="0" presId="urn:microsoft.com/office/officeart/2005/8/layout/target3"/>
    <dgm:cxn modelId="{A61A4E63-5A38-FC4D-93B6-FCA993F0C8A4}" type="presParOf" srcId="{2FDC371D-BFAB-B340-AB96-638989A61631}" destId="{1FB9E977-CE18-3C4B-876E-E361B76D340B}" srcOrd="0" destOrd="0" presId="urn:microsoft.com/office/officeart/2005/8/layout/target3"/>
    <dgm:cxn modelId="{759D5FD6-0E6F-E649-91CA-9FC84D0F53D2}" type="presParOf" srcId="{2FDC371D-BFAB-B340-AB96-638989A61631}" destId="{872CEC5B-94C2-1046-97D5-43DAC6F65CBE}" srcOrd="1" destOrd="0" presId="urn:microsoft.com/office/officeart/2005/8/layout/target3"/>
    <dgm:cxn modelId="{ECFFA6CB-87BE-5542-9385-F58B6CF0796F}" type="presParOf" srcId="{2FDC371D-BFAB-B340-AB96-638989A61631}" destId="{32E189B1-0F19-CD4B-916D-0F787AE024FB}" srcOrd="2" destOrd="0" presId="urn:microsoft.com/office/officeart/2005/8/layout/target3"/>
    <dgm:cxn modelId="{E398C24F-A756-B44F-AE3C-C1E46D15A43E}" type="presParOf" srcId="{2FDC371D-BFAB-B340-AB96-638989A61631}" destId="{08F5C28E-1201-EC4B-ACD3-1755447E7629}" srcOrd="3" destOrd="0" presId="urn:microsoft.com/office/officeart/2005/8/layout/target3"/>
    <dgm:cxn modelId="{177CE900-4211-A242-90E0-E711DC4F0118}" type="presParOf" srcId="{2FDC371D-BFAB-B340-AB96-638989A61631}" destId="{F6CC5744-A829-034A-B909-FC57093EC1F0}" srcOrd="4" destOrd="0" presId="urn:microsoft.com/office/officeart/2005/8/layout/target3"/>
    <dgm:cxn modelId="{1F7DB982-A400-1B41-8B59-C63B9B2C7C2B}" type="presParOf" srcId="{2FDC371D-BFAB-B340-AB96-638989A61631}" destId="{2597D03E-5684-5742-8598-DE2F35278AE0}" srcOrd="5" destOrd="0" presId="urn:microsoft.com/office/officeart/2005/8/layout/target3"/>
    <dgm:cxn modelId="{3853A823-5EF1-7C4A-9CCC-BF11517D52F3}" type="presParOf" srcId="{2FDC371D-BFAB-B340-AB96-638989A61631}" destId="{5AC2EE30-9E47-814E-B33E-CE2B38C80D7C}" srcOrd="6" destOrd="0" presId="urn:microsoft.com/office/officeart/2005/8/layout/target3"/>
    <dgm:cxn modelId="{803EC71A-7FCB-DF46-8EC0-7BF3B5C490D1}" type="presParOf" srcId="{2FDC371D-BFAB-B340-AB96-638989A61631}" destId="{153422A1-05C6-6345-8EAA-699274A318F4}" srcOrd="7" destOrd="0" presId="urn:microsoft.com/office/officeart/2005/8/layout/target3"/>
    <dgm:cxn modelId="{91511649-274C-2549-8235-E2648566F1F3}" type="presParOf" srcId="{2FDC371D-BFAB-B340-AB96-638989A61631}" destId="{3704908E-7B0E-0144-8565-6C66CCD78AFD}" srcOrd="8" destOrd="0" presId="urn:microsoft.com/office/officeart/2005/8/layout/target3"/>
    <dgm:cxn modelId="{59470CB2-9484-0E4B-A5B5-D7ACE828F0C7}" type="presParOf" srcId="{2FDC371D-BFAB-B340-AB96-638989A61631}" destId="{8994C070-02DC-9E46-BF60-3EA09BD4AE23}" srcOrd="9" destOrd="0" presId="urn:microsoft.com/office/officeart/2005/8/layout/target3"/>
    <dgm:cxn modelId="{EF074FB9-6A55-EF42-A8BA-75E25C943304}" type="presParOf" srcId="{2FDC371D-BFAB-B340-AB96-638989A61631}" destId="{91A7BFE3-C458-FB4E-AF8A-B9581071A37F}" srcOrd="10" destOrd="0" presId="urn:microsoft.com/office/officeart/2005/8/layout/target3"/>
    <dgm:cxn modelId="{3200541F-1427-1043-8E02-AE2D0A0533A6}" type="presParOf" srcId="{2FDC371D-BFAB-B340-AB96-638989A61631}" destId="{19E040D0-8978-EF43-980A-DB8830F1B016}" srcOrd="11" destOrd="0" presId="urn:microsoft.com/office/officeart/2005/8/layout/target3"/>
    <dgm:cxn modelId="{4A2375AE-26F4-2E4B-9E2D-7A14994FE6DE}" type="presParOf" srcId="{2FDC371D-BFAB-B340-AB96-638989A61631}" destId="{5872641A-F066-624C-A873-A0A2135B59B0}" srcOrd="12" destOrd="0" presId="urn:microsoft.com/office/officeart/2005/8/layout/target3"/>
    <dgm:cxn modelId="{F49EEE0B-1726-684E-9C5C-13B33F1A5A77}" type="presParOf" srcId="{2FDC371D-BFAB-B340-AB96-638989A61631}" destId="{8CEAFE4B-3D68-284F-BBC5-1150767812A8}" srcOrd="13" destOrd="0" presId="urn:microsoft.com/office/officeart/2005/8/layout/target3"/>
    <dgm:cxn modelId="{C62377DB-0B3D-2840-B444-CF5EB6C82A85}" type="presParOf" srcId="{2FDC371D-BFAB-B340-AB96-638989A61631}" destId="{97870F7A-86BB-4443-8893-14F8AC1513DF}" srcOrd="14"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A0D307-EA1F-054A-835F-DCCD4541F6EB}">
      <dsp:nvSpPr>
        <dsp:cNvPr id="0" name=""/>
        <dsp:cNvSpPr/>
      </dsp:nvSpPr>
      <dsp:spPr>
        <a:xfrm>
          <a:off x="2197662" y="1510432"/>
          <a:ext cx="1076787" cy="1076787"/>
        </a:xfrm>
        <a:prstGeom prst="ellipse">
          <a:avLst/>
        </a:prstGeom>
        <a:gradFill rotWithShape="0">
          <a:gsLst>
            <a:gs pos="0">
              <a:schemeClr val="accent2">
                <a:hueOff val="0"/>
                <a:satOff val="0"/>
                <a:lumOff val="0"/>
                <a:alphaOff val="0"/>
                <a:tint val="96000"/>
                <a:lumMod val="104000"/>
              </a:schemeClr>
            </a:gs>
            <a:gs pos="100000">
              <a:schemeClr val="accent2">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1750" tIns="31750" rIns="31750" bIns="31750" numCol="1" spcCol="1270" anchor="ctr" anchorCtr="0">
          <a:noAutofit/>
        </a:bodyPr>
        <a:lstStyle/>
        <a:p>
          <a:pPr lvl="0" algn="ctr" defTabSz="1111250" rtl="1">
            <a:lnSpc>
              <a:spcPct val="90000"/>
            </a:lnSpc>
            <a:spcBef>
              <a:spcPct val="0"/>
            </a:spcBef>
            <a:spcAft>
              <a:spcPct val="35000"/>
            </a:spcAft>
          </a:pPr>
          <a:r>
            <a:rPr lang="ar-SA" sz="2500" kern="1200" dirty="0" smtClean="0">
              <a:latin typeface="Arial" charset="0"/>
              <a:ea typeface="Arial" charset="0"/>
              <a:cs typeface="Arial" charset="0"/>
            </a:rPr>
            <a:t>عدة التنزيل</a:t>
          </a:r>
          <a:endParaRPr lang="fr-FR" sz="2500" kern="1200" dirty="0">
            <a:latin typeface="Arial" charset="0"/>
            <a:ea typeface="Arial" charset="0"/>
            <a:cs typeface="Arial" charset="0"/>
          </a:endParaRPr>
        </a:p>
      </dsp:txBody>
      <dsp:txXfrm>
        <a:off x="2355354" y="1668124"/>
        <a:ext cx="761403" cy="761403"/>
      </dsp:txXfrm>
    </dsp:sp>
    <dsp:sp modelId="{B58B1E22-CE4F-4E44-AC5E-01062226F618}">
      <dsp:nvSpPr>
        <dsp:cNvPr id="0" name=""/>
        <dsp:cNvSpPr/>
      </dsp:nvSpPr>
      <dsp:spPr>
        <a:xfrm rot="16200000">
          <a:off x="2621536" y="1117786"/>
          <a:ext cx="229039" cy="366107"/>
        </a:xfrm>
        <a:prstGeom prst="rightArrow">
          <a:avLst>
            <a:gd name="adj1" fmla="val 60000"/>
            <a:gd name="adj2" fmla="val 50000"/>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fr-FR" sz="1500" kern="1200"/>
        </a:p>
      </dsp:txBody>
      <dsp:txXfrm>
        <a:off x="2655892" y="1225363"/>
        <a:ext cx="160327" cy="219665"/>
      </dsp:txXfrm>
    </dsp:sp>
    <dsp:sp modelId="{CE5E467A-C837-9147-890D-A2540B81FA87}">
      <dsp:nvSpPr>
        <dsp:cNvPr id="0" name=""/>
        <dsp:cNvSpPr/>
      </dsp:nvSpPr>
      <dsp:spPr>
        <a:xfrm>
          <a:off x="2197662" y="1495"/>
          <a:ext cx="1076787" cy="1076787"/>
        </a:xfrm>
        <a:prstGeom prst="ellipse">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rtl="1">
            <a:lnSpc>
              <a:spcPct val="90000"/>
            </a:lnSpc>
            <a:spcBef>
              <a:spcPct val="0"/>
            </a:spcBef>
            <a:spcAft>
              <a:spcPct val="35000"/>
            </a:spcAft>
          </a:pPr>
          <a:r>
            <a:rPr lang="ar-SA" sz="1700" kern="1200" dirty="0" smtClean="0">
              <a:latin typeface="Arial" charset="0"/>
              <a:ea typeface="Arial" charset="0"/>
              <a:cs typeface="Arial" charset="0"/>
            </a:rPr>
            <a:t>دلائل للتوجيه</a:t>
          </a:r>
          <a:endParaRPr lang="fr-FR" sz="1700" kern="1200" dirty="0">
            <a:latin typeface="Arial" charset="0"/>
            <a:ea typeface="Arial" charset="0"/>
            <a:cs typeface="Arial" charset="0"/>
          </a:endParaRPr>
        </a:p>
      </dsp:txBody>
      <dsp:txXfrm>
        <a:off x="2355354" y="159187"/>
        <a:ext cx="761403" cy="761403"/>
      </dsp:txXfrm>
    </dsp:sp>
    <dsp:sp modelId="{DF571E0C-3C05-1D46-9C6A-5F48EB6DEA1E}">
      <dsp:nvSpPr>
        <dsp:cNvPr id="0" name=""/>
        <dsp:cNvSpPr/>
      </dsp:nvSpPr>
      <dsp:spPr>
        <a:xfrm rot="20520000">
          <a:off x="3332913" y="1634632"/>
          <a:ext cx="229039" cy="366107"/>
        </a:xfrm>
        <a:prstGeom prst="rightArrow">
          <a:avLst>
            <a:gd name="adj1" fmla="val 60000"/>
            <a:gd name="adj2" fmla="val 50000"/>
          </a:avLst>
        </a:prstGeom>
        <a:gradFill rotWithShape="0">
          <a:gsLst>
            <a:gs pos="0">
              <a:schemeClr val="accent3">
                <a:hueOff val="827562"/>
                <a:satOff val="-155"/>
                <a:lumOff val="4167"/>
                <a:alphaOff val="0"/>
                <a:tint val="96000"/>
                <a:lumMod val="104000"/>
              </a:schemeClr>
            </a:gs>
            <a:gs pos="100000">
              <a:schemeClr val="accent3">
                <a:hueOff val="827562"/>
                <a:satOff val="-155"/>
                <a:lumOff val="4167"/>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fr-FR" sz="1500" kern="1200"/>
        </a:p>
      </dsp:txBody>
      <dsp:txXfrm>
        <a:off x="3334595" y="1718470"/>
        <a:ext cx="160327" cy="219665"/>
      </dsp:txXfrm>
    </dsp:sp>
    <dsp:sp modelId="{5378567E-C476-4642-AC3D-46E4FF90E8C5}">
      <dsp:nvSpPr>
        <dsp:cNvPr id="0" name=""/>
        <dsp:cNvSpPr/>
      </dsp:nvSpPr>
      <dsp:spPr>
        <a:xfrm>
          <a:off x="3632746" y="1044145"/>
          <a:ext cx="1076787" cy="1076787"/>
        </a:xfrm>
        <a:prstGeom prst="ellipse">
          <a:avLst/>
        </a:prstGeom>
        <a:gradFill rotWithShape="0">
          <a:gsLst>
            <a:gs pos="0">
              <a:schemeClr val="accent3">
                <a:hueOff val="827562"/>
                <a:satOff val="-155"/>
                <a:lumOff val="4167"/>
                <a:alphaOff val="0"/>
                <a:tint val="96000"/>
                <a:lumMod val="104000"/>
              </a:schemeClr>
            </a:gs>
            <a:gs pos="100000">
              <a:schemeClr val="accent3">
                <a:hueOff val="827562"/>
                <a:satOff val="-155"/>
                <a:lumOff val="4167"/>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rtl="1">
            <a:lnSpc>
              <a:spcPct val="90000"/>
            </a:lnSpc>
            <a:spcBef>
              <a:spcPct val="0"/>
            </a:spcBef>
            <a:spcAft>
              <a:spcPct val="35000"/>
            </a:spcAft>
          </a:pPr>
          <a:r>
            <a:rPr lang="ar-SA" sz="1700" kern="1200" dirty="0" err="1" smtClean="0">
              <a:latin typeface="Arial" charset="0"/>
              <a:ea typeface="Arial" charset="0"/>
              <a:cs typeface="Arial" charset="0"/>
            </a:rPr>
            <a:t>مجزوءات</a:t>
          </a:r>
          <a:r>
            <a:rPr lang="ar-SA" sz="1700" kern="1200" dirty="0" smtClean="0">
              <a:latin typeface="Arial" charset="0"/>
              <a:ea typeface="Arial" charset="0"/>
              <a:cs typeface="Arial" charset="0"/>
            </a:rPr>
            <a:t> للتكوين</a:t>
          </a:r>
          <a:endParaRPr lang="fr-FR" sz="1700" kern="1200" dirty="0">
            <a:latin typeface="Arial" charset="0"/>
            <a:ea typeface="Arial" charset="0"/>
            <a:cs typeface="Arial" charset="0"/>
          </a:endParaRPr>
        </a:p>
      </dsp:txBody>
      <dsp:txXfrm>
        <a:off x="3790438" y="1201837"/>
        <a:ext cx="761403" cy="761403"/>
      </dsp:txXfrm>
    </dsp:sp>
    <dsp:sp modelId="{F4C372C9-5AD9-2C44-A4D2-823F65051EE5}">
      <dsp:nvSpPr>
        <dsp:cNvPr id="0" name=""/>
        <dsp:cNvSpPr/>
      </dsp:nvSpPr>
      <dsp:spPr>
        <a:xfrm rot="3240000">
          <a:off x="3061191" y="2470906"/>
          <a:ext cx="229039" cy="366107"/>
        </a:xfrm>
        <a:prstGeom prst="rightArrow">
          <a:avLst>
            <a:gd name="adj1" fmla="val 60000"/>
            <a:gd name="adj2" fmla="val 50000"/>
          </a:avLst>
        </a:prstGeom>
        <a:gradFill rotWithShape="0">
          <a:gsLst>
            <a:gs pos="0">
              <a:schemeClr val="accent3">
                <a:hueOff val="1655123"/>
                <a:satOff val="-311"/>
                <a:lumOff val="8333"/>
                <a:alphaOff val="0"/>
                <a:tint val="96000"/>
                <a:lumMod val="104000"/>
              </a:schemeClr>
            </a:gs>
            <a:gs pos="100000">
              <a:schemeClr val="accent3">
                <a:hueOff val="1655123"/>
                <a:satOff val="-311"/>
                <a:lumOff val="8333"/>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fr-FR" sz="1500" kern="1200"/>
        </a:p>
      </dsp:txBody>
      <dsp:txXfrm>
        <a:off x="3075353" y="2516332"/>
        <a:ext cx="160327" cy="219665"/>
      </dsp:txXfrm>
    </dsp:sp>
    <dsp:sp modelId="{061186B0-CC7F-0848-84C8-6F8FEFDBFAD4}">
      <dsp:nvSpPr>
        <dsp:cNvPr id="0" name=""/>
        <dsp:cNvSpPr/>
      </dsp:nvSpPr>
      <dsp:spPr>
        <a:xfrm>
          <a:off x="3084593" y="2731188"/>
          <a:ext cx="1076787" cy="1076787"/>
        </a:xfrm>
        <a:prstGeom prst="ellipse">
          <a:avLst/>
        </a:prstGeom>
        <a:gradFill rotWithShape="0">
          <a:gsLst>
            <a:gs pos="0">
              <a:schemeClr val="accent3">
                <a:hueOff val="1655123"/>
                <a:satOff val="-311"/>
                <a:lumOff val="8333"/>
                <a:alphaOff val="0"/>
                <a:tint val="96000"/>
                <a:lumMod val="104000"/>
              </a:schemeClr>
            </a:gs>
            <a:gs pos="100000">
              <a:schemeClr val="accent3">
                <a:hueOff val="1655123"/>
                <a:satOff val="-311"/>
                <a:lumOff val="8333"/>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rtl="1">
            <a:lnSpc>
              <a:spcPct val="90000"/>
            </a:lnSpc>
            <a:spcBef>
              <a:spcPct val="0"/>
            </a:spcBef>
            <a:spcAft>
              <a:spcPct val="35000"/>
            </a:spcAft>
          </a:pPr>
          <a:r>
            <a:rPr lang="ar-SA" sz="1700" kern="1200" dirty="0" smtClean="0">
              <a:latin typeface="Arial" charset="0"/>
              <a:ea typeface="Arial" charset="0"/>
              <a:cs typeface="Arial" charset="0"/>
            </a:rPr>
            <a:t>موجهات للمسؤولين</a:t>
          </a:r>
          <a:endParaRPr lang="fr-FR" sz="1700" kern="1200" dirty="0">
            <a:latin typeface="Arial" charset="0"/>
            <a:ea typeface="Arial" charset="0"/>
            <a:cs typeface="Arial" charset="0"/>
          </a:endParaRPr>
        </a:p>
      </dsp:txBody>
      <dsp:txXfrm>
        <a:off x="3242285" y="2888880"/>
        <a:ext cx="761403" cy="761403"/>
      </dsp:txXfrm>
    </dsp:sp>
    <dsp:sp modelId="{8CB1C239-CF4E-D141-BE9A-BD3CAA808472}">
      <dsp:nvSpPr>
        <dsp:cNvPr id="0" name=""/>
        <dsp:cNvSpPr/>
      </dsp:nvSpPr>
      <dsp:spPr>
        <a:xfrm rot="7560000">
          <a:off x="2181880" y="2470906"/>
          <a:ext cx="229039" cy="366107"/>
        </a:xfrm>
        <a:prstGeom prst="rightArrow">
          <a:avLst>
            <a:gd name="adj1" fmla="val 60000"/>
            <a:gd name="adj2" fmla="val 50000"/>
          </a:avLst>
        </a:prstGeom>
        <a:gradFill rotWithShape="0">
          <a:gsLst>
            <a:gs pos="0">
              <a:schemeClr val="accent3">
                <a:hueOff val="2482685"/>
                <a:satOff val="-466"/>
                <a:lumOff val="12500"/>
                <a:alphaOff val="0"/>
                <a:tint val="96000"/>
                <a:lumMod val="104000"/>
              </a:schemeClr>
            </a:gs>
            <a:gs pos="100000">
              <a:schemeClr val="accent3">
                <a:hueOff val="2482685"/>
                <a:satOff val="-466"/>
                <a:lumOff val="1250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fr-FR" sz="1500" kern="1200"/>
        </a:p>
      </dsp:txBody>
      <dsp:txXfrm rot="10800000">
        <a:off x="2236430" y="2516332"/>
        <a:ext cx="160327" cy="219665"/>
      </dsp:txXfrm>
    </dsp:sp>
    <dsp:sp modelId="{0B460CB7-AAE5-2A45-918D-6C9210F8B10D}">
      <dsp:nvSpPr>
        <dsp:cNvPr id="0" name=""/>
        <dsp:cNvSpPr/>
      </dsp:nvSpPr>
      <dsp:spPr>
        <a:xfrm>
          <a:off x="1310731" y="2731188"/>
          <a:ext cx="1076787" cy="1076787"/>
        </a:xfrm>
        <a:prstGeom prst="ellipse">
          <a:avLst/>
        </a:prstGeom>
        <a:gradFill rotWithShape="0">
          <a:gsLst>
            <a:gs pos="0">
              <a:schemeClr val="accent3">
                <a:hueOff val="2482685"/>
                <a:satOff val="-466"/>
                <a:lumOff val="12500"/>
                <a:alphaOff val="0"/>
                <a:tint val="96000"/>
                <a:lumMod val="104000"/>
              </a:schemeClr>
            </a:gs>
            <a:gs pos="100000">
              <a:schemeClr val="accent3">
                <a:hueOff val="2482685"/>
                <a:satOff val="-466"/>
                <a:lumOff val="1250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rtl="1">
            <a:lnSpc>
              <a:spcPct val="90000"/>
            </a:lnSpc>
            <a:spcBef>
              <a:spcPct val="0"/>
            </a:spcBef>
            <a:spcAft>
              <a:spcPct val="35000"/>
            </a:spcAft>
          </a:pPr>
          <a:r>
            <a:rPr lang="ar-SA" sz="1700" kern="1200" dirty="0" smtClean="0">
              <a:latin typeface="Arial" charset="0"/>
              <a:ea typeface="Arial" charset="0"/>
              <a:cs typeface="Arial" charset="0"/>
            </a:rPr>
            <a:t>تطبيق تفاعلي</a:t>
          </a:r>
          <a:endParaRPr lang="fr-FR" sz="1700" kern="1200" dirty="0">
            <a:latin typeface="Arial" charset="0"/>
            <a:ea typeface="Arial" charset="0"/>
            <a:cs typeface="Arial" charset="0"/>
          </a:endParaRPr>
        </a:p>
      </dsp:txBody>
      <dsp:txXfrm>
        <a:off x="1468423" y="2888880"/>
        <a:ext cx="761403" cy="761403"/>
      </dsp:txXfrm>
    </dsp:sp>
    <dsp:sp modelId="{86A89B0A-8193-7946-AE13-020AB777D2F7}">
      <dsp:nvSpPr>
        <dsp:cNvPr id="0" name=""/>
        <dsp:cNvSpPr/>
      </dsp:nvSpPr>
      <dsp:spPr>
        <a:xfrm rot="11880000">
          <a:off x="1910159" y="1634632"/>
          <a:ext cx="229039" cy="366107"/>
        </a:xfrm>
        <a:prstGeom prst="rightArrow">
          <a:avLst>
            <a:gd name="adj1" fmla="val 60000"/>
            <a:gd name="adj2" fmla="val 50000"/>
          </a:avLst>
        </a:prstGeom>
        <a:gradFill rotWithShape="0">
          <a:gsLst>
            <a:gs pos="0">
              <a:schemeClr val="accent3">
                <a:hueOff val="3310247"/>
                <a:satOff val="-621"/>
                <a:lumOff val="16667"/>
                <a:alphaOff val="0"/>
                <a:tint val="96000"/>
                <a:lumMod val="104000"/>
              </a:schemeClr>
            </a:gs>
            <a:gs pos="100000">
              <a:schemeClr val="accent3">
                <a:hueOff val="3310247"/>
                <a:satOff val="-621"/>
                <a:lumOff val="16667"/>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fr-FR" sz="1500" kern="1200"/>
        </a:p>
      </dsp:txBody>
      <dsp:txXfrm rot="10800000">
        <a:off x="1977189" y="1718470"/>
        <a:ext cx="160327" cy="219665"/>
      </dsp:txXfrm>
    </dsp:sp>
    <dsp:sp modelId="{B69838E6-46A5-0149-8F29-03D1D056E379}">
      <dsp:nvSpPr>
        <dsp:cNvPr id="0" name=""/>
        <dsp:cNvSpPr/>
      </dsp:nvSpPr>
      <dsp:spPr>
        <a:xfrm>
          <a:off x="762577" y="1044145"/>
          <a:ext cx="1076787" cy="1076787"/>
        </a:xfrm>
        <a:prstGeom prst="ellipse">
          <a:avLst/>
        </a:prstGeom>
        <a:gradFill rotWithShape="0">
          <a:gsLst>
            <a:gs pos="0">
              <a:schemeClr val="accent3">
                <a:hueOff val="3310247"/>
                <a:satOff val="-621"/>
                <a:lumOff val="16667"/>
                <a:alphaOff val="0"/>
                <a:tint val="96000"/>
                <a:lumMod val="104000"/>
              </a:schemeClr>
            </a:gs>
            <a:gs pos="100000">
              <a:schemeClr val="accent3">
                <a:hueOff val="3310247"/>
                <a:satOff val="-621"/>
                <a:lumOff val="16667"/>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rtl="1">
            <a:lnSpc>
              <a:spcPct val="90000"/>
            </a:lnSpc>
            <a:spcBef>
              <a:spcPct val="0"/>
            </a:spcBef>
            <a:spcAft>
              <a:spcPct val="35000"/>
            </a:spcAft>
          </a:pPr>
          <a:r>
            <a:rPr lang="ar-SA" sz="1700" kern="1200" dirty="0" smtClean="0">
              <a:latin typeface="Arial" charset="0"/>
              <a:ea typeface="Arial" charset="0"/>
              <a:cs typeface="Arial" charset="0"/>
            </a:rPr>
            <a:t>خطة لتنظيم التكوين</a:t>
          </a:r>
          <a:endParaRPr lang="fr-FR" sz="1700" kern="1200" dirty="0">
            <a:latin typeface="Arial" charset="0"/>
            <a:ea typeface="Arial" charset="0"/>
            <a:cs typeface="Arial" charset="0"/>
          </a:endParaRPr>
        </a:p>
      </dsp:txBody>
      <dsp:txXfrm>
        <a:off x="920269" y="1201837"/>
        <a:ext cx="761403" cy="761403"/>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B9E977-CE18-3C4B-876E-E361B76D340B}">
      <dsp:nvSpPr>
        <dsp:cNvPr id="0" name=""/>
        <dsp:cNvSpPr/>
      </dsp:nvSpPr>
      <dsp:spPr>
        <a:xfrm>
          <a:off x="0" y="0"/>
          <a:ext cx="2440770" cy="2440770"/>
        </a:xfrm>
        <a:prstGeom prst="pie">
          <a:avLst>
            <a:gd name="adj1" fmla="val 5400000"/>
            <a:gd name="adj2" fmla="val 16200000"/>
          </a:avLst>
        </a:prstGeom>
        <a:gradFill rotWithShape="0">
          <a:gsLst>
            <a:gs pos="0">
              <a:schemeClr val="accent2">
                <a:hueOff val="0"/>
                <a:satOff val="0"/>
                <a:lumOff val="0"/>
                <a:alphaOff val="0"/>
                <a:tint val="96000"/>
                <a:lumMod val="104000"/>
              </a:schemeClr>
            </a:gs>
            <a:gs pos="100000">
              <a:schemeClr val="accent2">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sp>
    <dsp:sp modelId="{32E189B1-0F19-CD4B-916D-0F787AE024FB}">
      <dsp:nvSpPr>
        <dsp:cNvPr id="0" name=""/>
        <dsp:cNvSpPr/>
      </dsp:nvSpPr>
      <dsp:spPr>
        <a:xfrm>
          <a:off x="1064319" y="0"/>
          <a:ext cx="6459663" cy="2440770"/>
        </a:xfrm>
        <a:prstGeom prst="rect">
          <a:avLst/>
        </a:prstGeom>
        <a:solidFill>
          <a:schemeClr val="lt1">
            <a:alpha val="90000"/>
            <a:hueOff val="0"/>
            <a:satOff val="0"/>
            <a:lumOff val="0"/>
            <a:alphaOff val="0"/>
          </a:schemeClr>
        </a:solidFill>
        <a:ln w="9525" cap="rnd"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fr-FR" sz="1600" kern="1200" dirty="0" smtClean="0">
              <a:solidFill>
                <a:srgbClr val="002060"/>
              </a:solidFill>
              <a:latin typeface="Arial" charset="0"/>
              <a:ea typeface="Arial" charset="0"/>
              <a:cs typeface="Arial" charset="0"/>
            </a:rPr>
            <a:t>Partir des représentations des catégories ciblées</a:t>
          </a:r>
          <a:endParaRPr lang="fr-FR" sz="1600" kern="1200" dirty="0">
            <a:solidFill>
              <a:srgbClr val="002060"/>
            </a:solidFill>
            <a:latin typeface="Arial" charset="0"/>
            <a:ea typeface="Arial" charset="0"/>
            <a:cs typeface="Arial" charset="0"/>
          </a:endParaRPr>
        </a:p>
      </dsp:txBody>
      <dsp:txXfrm>
        <a:off x="1064319" y="0"/>
        <a:ext cx="3229831" cy="732232"/>
      </dsp:txXfrm>
    </dsp:sp>
    <dsp:sp modelId="{F6CC5744-A829-034A-B909-FC57093EC1F0}">
      <dsp:nvSpPr>
        <dsp:cNvPr id="0" name=""/>
        <dsp:cNvSpPr/>
      </dsp:nvSpPr>
      <dsp:spPr>
        <a:xfrm>
          <a:off x="427135" y="732232"/>
          <a:ext cx="1586498" cy="1586498"/>
        </a:xfrm>
        <a:prstGeom prst="pie">
          <a:avLst>
            <a:gd name="adj1" fmla="val 5400000"/>
            <a:gd name="adj2" fmla="val 16200000"/>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sp>
    <dsp:sp modelId="{2597D03E-5684-5742-8598-DE2F35278AE0}">
      <dsp:nvSpPr>
        <dsp:cNvPr id="0" name=""/>
        <dsp:cNvSpPr/>
      </dsp:nvSpPr>
      <dsp:spPr>
        <a:xfrm>
          <a:off x="1048945" y="746526"/>
          <a:ext cx="6459663" cy="1586498"/>
        </a:xfrm>
        <a:prstGeom prst="rect">
          <a:avLst/>
        </a:prstGeom>
        <a:solidFill>
          <a:schemeClr val="lt1">
            <a:alpha val="90000"/>
            <a:hueOff val="0"/>
            <a:satOff val="0"/>
            <a:lumOff val="0"/>
            <a:alphaOff val="0"/>
          </a:schemeClr>
        </a:solidFill>
        <a:ln w="9525" cap="rnd"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fr-FR" sz="1600" kern="1200" dirty="0" smtClean="0">
              <a:solidFill>
                <a:srgbClr val="002060"/>
              </a:solidFill>
              <a:latin typeface="Arial" charset="0"/>
              <a:ea typeface="Arial" charset="0"/>
              <a:cs typeface="Arial" charset="0"/>
            </a:rPr>
            <a:t>Viser le changement au niveau des pratiques </a:t>
          </a:r>
          <a:endParaRPr lang="fr-FR" sz="1600" kern="1200" dirty="0">
            <a:solidFill>
              <a:srgbClr val="002060"/>
            </a:solidFill>
            <a:latin typeface="Arial" charset="0"/>
            <a:ea typeface="Arial" charset="0"/>
            <a:cs typeface="Arial" charset="0"/>
          </a:endParaRPr>
        </a:p>
      </dsp:txBody>
      <dsp:txXfrm>
        <a:off x="1048945" y="746526"/>
        <a:ext cx="3229831" cy="732230"/>
      </dsp:txXfrm>
    </dsp:sp>
    <dsp:sp modelId="{153422A1-05C6-6345-8EAA-699274A318F4}">
      <dsp:nvSpPr>
        <dsp:cNvPr id="0" name=""/>
        <dsp:cNvSpPr/>
      </dsp:nvSpPr>
      <dsp:spPr>
        <a:xfrm>
          <a:off x="854269" y="1464462"/>
          <a:ext cx="732230" cy="732230"/>
        </a:xfrm>
        <a:prstGeom prst="pie">
          <a:avLst>
            <a:gd name="adj1" fmla="val 5400000"/>
            <a:gd name="adj2" fmla="val 16200000"/>
          </a:avLst>
        </a:prstGeom>
        <a:gradFill rotWithShape="0">
          <a:gsLst>
            <a:gs pos="0">
              <a:schemeClr val="accent4">
                <a:hueOff val="0"/>
                <a:satOff val="0"/>
                <a:lumOff val="0"/>
                <a:alphaOff val="0"/>
                <a:tint val="96000"/>
                <a:lumMod val="104000"/>
              </a:schemeClr>
            </a:gs>
            <a:gs pos="100000">
              <a:schemeClr val="accent4">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sp>
    <dsp:sp modelId="{3704908E-7B0E-0144-8565-6C66CCD78AFD}">
      <dsp:nvSpPr>
        <dsp:cNvPr id="0" name=""/>
        <dsp:cNvSpPr/>
      </dsp:nvSpPr>
      <dsp:spPr>
        <a:xfrm>
          <a:off x="1048945" y="1421597"/>
          <a:ext cx="6459663" cy="732230"/>
        </a:xfrm>
        <a:prstGeom prst="rect">
          <a:avLst/>
        </a:prstGeom>
        <a:solidFill>
          <a:schemeClr val="lt1">
            <a:alpha val="90000"/>
            <a:hueOff val="0"/>
            <a:satOff val="0"/>
            <a:lumOff val="0"/>
            <a:alphaOff val="0"/>
          </a:schemeClr>
        </a:solidFill>
        <a:ln w="9525" cap="rnd"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l" defTabSz="666750" rtl="0">
            <a:lnSpc>
              <a:spcPct val="90000"/>
            </a:lnSpc>
            <a:spcBef>
              <a:spcPct val="0"/>
            </a:spcBef>
            <a:spcAft>
              <a:spcPct val="35000"/>
            </a:spcAft>
          </a:pPr>
          <a:r>
            <a:rPr lang="fr-FR" sz="1500" kern="1200" dirty="0" smtClean="0">
              <a:solidFill>
                <a:srgbClr val="002060"/>
              </a:solidFill>
              <a:latin typeface="Arial" charset="0"/>
              <a:ea typeface="Arial" charset="0"/>
              <a:cs typeface="Arial" charset="0"/>
            </a:rPr>
            <a:t>Assurer la synergie et la synchronisation  entre les guides et les modules</a:t>
          </a:r>
          <a:endParaRPr lang="fr-FR" sz="1500" kern="1200" dirty="0">
            <a:solidFill>
              <a:srgbClr val="002060"/>
            </a:solidFill>
            <a:latin typeface="Arial" charset="0"/>
            <a:ea typeface="Arial" charset="0"/>
            <a:cs typeface="Arial" charset="0"/>
          </a:endParaRPr>
        </a:p>
      </dsp:txBody>
      <dsp:txXfrm>
        <a:off x="1048945" y="1421597"/>
        <a:ext cx="3229831" cy="732230"/>
      </dsp:txXfrm>
    </dsp:sp>
    <dsp:sp modelId="{91A7BFE3-C458-FB4E-AF8A-B9581071A37F}">
      <dsp:nvSpPr>
        <dsp:cNvPr id="0" name=""/>
        <dsp:cNvSpPr/>
      </dsp:nvSpPr>
      <dsp:spPr>
        <a:xfrm>
          <a:off x="4450216" y="0"/>
          <a:ext cx="3229831" cy="732232"/>
        </a:xfrm>
        <a:prstGeom prst="rect">
          <a:avLst/>
        </a:prstGeom>
        <a:noFill/>
        <a:ln w="9525" cap="rnd"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57150" lvl="1" indent="-57150" algn="l" defTabSz="466725" rtl="0">
            <a:lnSpc>
              <a:spcPct val="90000"/>
            </a:lnSpc>
            <a:spcBef>
              <a:spcPct val="0"/>
            </a:spcBef>
            <a:spcAft>
              <a:spcPct val="15000"/>
            </a:spcAft>
            <a:buChar char="••"/>
          </a:pPr>
          <a:r>
            <a:rPr lang="fr-FR" sz="1050" kern="1200" dirty="0" smtClean="0">
              <a:solidFill>
                <a:srgbClr val="0070C0"/>
              </a:solidFill>
              <a:latin typeface="Arial" charset="0"/>
              <a:ea typeface="Arial" charset="0"/>
              <a:cs typeface="Arial" charset="0"/>
            </a:rPr>
            <a:t>Travail sur les représentations </a:t>
          </a:r>
          <a:endParaRPr lang="fr-FR" sz="1050" kern="1200" dirty="0">
            <a:solidFill>
              <a:srgbClr val="0070C0"/>
            </a:solidFill>
            <a:latin typeface="Arial" charset="0"/>
            <a:ea typeface="Arial" charset="0"/>
            <a:cs typeface="Arial" charset="0"/>
          </a:endParaRPr>
        </a:p>
        <a:p>
          <a:pPr marL="57150" lvl="1" indent="-57150" algn="l" defTabSz="466725" rtl="0">
            <a:lnSpc>
              <a:spcPct val="90000"/>
            </a:lnSpc>
            <a:spcBef>
              <a:spcPct val="0"/>
            </a:spcBef>
            <a:spcAft>
              <a:spcPct val="15000"/>
            </a:spcAft>
            <a:buChar char="••"/>
          </a:pPr>
          <a:r>
            <a:rPr lang="fr-FR" sz="1050" kern="1200" dirty="0" smtClean="0">
              <a:solidFill>
                <a:srgbClr val="0070C0"/>
              </a:solidFill>
              <a:latin typeface="Arial" charset="0"/>
              <a:ea typeface="Arial" charset="0"/>
              <a:cs typeface="Arial" charset="0"/>
            </a:rPr>
            <a:t>Questionnement constructif </a:t>
          </a:r>
          <a:endParaRPr lang="fr-FR" sz="1050" kern="1200" dirty="0">
            <a:solidFill>
              <a:srgbClr val="0070C0"/>
            </a:solidFill>
            <a:latin typeface="Arial" charset="0"/>
            <a:ea typeface="Arial" charset="0"/>
            <a:cs typeface="Arial" charset="0"/>
          </a:endParaRPr>
        </a:p>
        <a:p>
          <a:pPr marL="57150" lvl="1" indent="-57150" algn="l" defTabSz="466725" rtl="0">
            <a:lnSpc>
              <a:spcPct val="90000"/>
            </a:lnSpc>
            <a:spcBef>
              <a:spcPct val="0"/>
            </a:spcBef>
            <a:spcAft>
              <a:spcPct val="15000"/>
            </a:spcAft>
            <a:buChar char="••"/>
          </a:pPr>
          <a:r>
            <a:rPr lang="fr-FR" sz="1050" kern="1200" dirty="0" smtClean="0">
              <a:solidFill>
                <a:srgbClr val="0070C0"/>
              </a:solidFill>
              <a:latin typeface="Arial" charset="0"/>
              <a:ea typeface="Arial" charset="0"/>
              <a:cs typeface="Arial" charset="0"/>
            </a:rPr>
            <a:t>Réajustement de positions et d’attitudes</a:t>
          </a:r>
          <a:endParaRPr lang="fr-FR" sz="1050" kern="1200" dirty="0">
            <a:solidFill>
              <a:srgbClr val="0070C0"/>
            </a:solidFill>
            <a:latin typeface="Arial" charset="0"/>
            <a:ea typeface="Arial" charset="0"/>
            <a:cs typeface="Arial" charset="0"/>
          </a:endParaRPr>
        </a:p>
      </dsp:txBody>
      <dsp:txXfrm>
        <a:off x="4450216" y="0"/>
        <a:ext cx="3229831" cy="732232"/>
      </dsp:txXfrm>
    </dsp:sp>
    <dsp:sp modelId="{5872641A-F066-624C-A873-A0A2135B59B0}">
      <dsp:nvSpPr>
        <dsp:cNvPr id="0" name=""/>
        <dsp:cNvSpPr/>
      </dsp:nvSpPr>
      <dsp:spPr>
        <a:xfrm>
          <a:off x="4450216" y="732232"/>
          <a:ext cx="3229831" cy="732230"/>
        </a:xfrm>
        <a:prstGeom prst="rect">
          <a:avLst/>
        </a:prstGeom>
        <a:noFill/>
        <a:ln w="9525" cap="rnd"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57150" lvl="1" indent="-57150" algn="l" defTabSz="466725" rtl="0">
            <a:lnSpc>
              <a:spcPct val="90000"/>
            </a:lnSpc>
            <a:spcBef>
              <a:spcPct val="0"/>
            </a:spcBef>
            <a:spcAft>
              <a:spcPct val="15000"/>
            </a:spcAft>
            <a:buChar char="••"/>
          </a:pPr>
          <a:r>
            <a:rPr lang="fr-FR" sz="1050" kern="1200" dirty="0" smtClean="0">
              <a:solidFill>
                <a:srgbClr val="0070C0"/>
              </a:solidFill>
              <a:latin typeface="Arial" charset="0"/>
              <a:ea typeface="Arial" charset="0"/>
              <a:cs typeface="Arial" charset="0"/>
            </a:rPr>
            <a:t>Approfondissement de la compréhension</a:t>
          </a:r>
          <a:endParaRPr lang="fr-FR" sz="1050" kern="1200" dirty="0">
            <a:solidFill>
              <a:srgbClr val="0070C0"/>
            </a:solidFill>
            <a:latin typeface="Arial" charset="0"/>
            <a:ea typeface="Arial" charset="0"/>
            <a:cs typeface="Arial" charset="0"/>
          </a:endParaRPr>
        </a:p>
        <a:p>
          <a:pPr marL="57150" lvl="1" indent="-57150" algn="l" defTabSz="466725" rtl="0">
            <a:lnSpc>
              <a:spcPct val="90000"/>
            </a:lnSpc>
            <a:spcBef>
              <a:spcPct val="0"/>
            </a:spcBef>
            <a:spcAft>
              <a:spcPct val="15000"/>
            </a:spcAft>
            <a:buChar char="••"/>
          </a:pPr>
          <a:r>
            <a:rPr lang="fr-FR" sz="1050" kern="1200" dirty="0" smtClean="0">
              <a:solidFill>
                <a:srgbClr val="0070C0"/>
              </a:solidFill>
              <a:latin typeface="Arial" charset="0"/>
              <a:ea typeface="Arial" charset="0"/>
              <a:cs typeface="Arial" charset="0"/>
            </a:rPr>
            <a:t>Acquisition d’habiletés</a:t>
          </a:r>
          <a:endParaRPr lang="fr-FR" sz="1050" kern="1200" dirty="0">
            <a:solidFill>
              <a:srgbClr val="0070C0"/>
            </a:solidFill>
            <a:latin typeface="Arial" charset="0"/>
            <a:ea typeface="Arial" charset="0"/>
            <a:cs typeface="Arial" charset="0"/>
          </a:endParaRPr>
        </a:p>
        <a:p>
          <a:pPr marL="57150" lvl="1" indent="-57150" algn="l" defTabSz="466725" rtl="0">
            <a:lnSpc>
              <a:spcPct val="90000"/>
            </a:lnSpc>
            <a:spcBef>
              <a:spcPct val="0"/>
            </a:spcBef>
            <a:spcAft>
              <a:spcPct val="15000"/>
            </a:spcAft>
            <a:buChar char="••"/>
          </a:pPr>
          <a:r>
            <a:rPr lang="fr-FR" sz="1050" kern="1200" dirty="0" smtClean="0">
              <a:solidFill>
                <a:srgbClr val="0070C0"/>
              </a:solidFill>
              <a:latin typeface="Arial" charset="0"/>
              <a:ea typeface="Arial" charset="0"/>
              <a:cs typeface="Arial" charset="0"/>
            </a:rPr>
            <a:t>Ancrage de pratiques </a:t>
          </a:r>
          <a:endParaRPr lang="fr-FR" sz="1050" kern="1200" dirty="0">
            <a:solidFill>
              <a:srgbClr val="0070C0"/>
            </a:solidFill>
            <a:latin typeface="Arial" charset="0"/>
            <a:ea typeface="Arial" charset="0"/>
            <a:cs typeface="Arial" charset="0"/>
          </a:endParaRPr>
        </a:p>
      </dsp:txBody>
      <dsp:txXfrm>
        <a:off x="4450216" y="732232"/>
        <a:ext cx="3229831" cy="732230"/>
      </dsp:txXfrm>
    </dsp:sp>
    <dsp:sp modelId="{97870F7A-86BB-4443-8893-14F8AC1513DF}">
      <dsp:nvSpPr>
        <dsp:cNvPr id="0" name=""/>
        <dsp:cNvSpPr/>
      </dsp:nvSpPr>
      <dsp:spPr>
        <a:xfrm>
          <a:off x="4450216" y="1464462"/>
          <a:ext cx="3229831" cy="732230"/>
        </a:xfrm>
        <a:prstGeom prst="rect">
          <a:avLst/>
        </a:prstGeom>
        <a:noFill/>
        <a:ln w="9525" cap="rnd"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57150" lvl="1" indent="-57150" algn="l" defTabSz="466725" rtl="0">
            <a:lnSpc>
              <a:spcPct val="90000"/>
            </a:lnSpc>
            <a:spcBef>
              <a:spcPct val="0"/>
            </a:spcBef>
            <a:spcAft>
              <a:spcPct val="15000"/>
            </a:spcAft>
            <a:buChar char="••"/>
          </a:pPr>
          <a:r>
            <a:rPr lang="fr-FR" sz="1050" kern="1200" dirty="0" smtClean="0">
              <a:solidFill>
                <a:srgbClr val="0070C0"/>
              </a:solidFill>
              <a:latin typeface="Arial" charset="0"/>
              <a:ea typeface="Arial" charset="0"/>
              <a:cs typeface="Arial" charset="0"/>
            </a:rPr>
            <a:t>Complémentarité entre les guides et les modules </a:t>
          </a:r>
          <a:endParaRPr lang="fr-FR" sz="1050" kern="1200" dirty="0">
            <a:solidFill>
              <a:srgbClr val="0070C0"/>
            </a:solidFill>
            <a:latin typeface="Arial" charset="0"/>
            <a:ea typeface="Arial" charset="0"/>
            <a:cs typeface="Arial" charset="0"/>
          </a:endParaRPr>
        </a:p>
        <a:p>
          <a:pPr marL="57150" lvl="1" indent="-57150" algn="l" defTabSz="466725" rtl="0">
            <a:lnSpc>
              <a:spcPct val="90000"/>
            </a:lnSpc>
            <a:spcBef>
              <a:spcPct val="0"/>
            </a:spcBef>
            <a:spcAft>
              <a:spcPct val="15000"/>
            </a:spcAft>
            <a:buChar char="••"/>
          </a:pPr>
          <a:r>
            <a:rPr lang="fr-FR" sz="1050" kern="1200" dirty="0" smtClean="0">
              <a:solidFill>
                <a:srgbClr val="0070C0"/>
              </a:solidFill>
              <a:latin typeface="Arial" charset="0"/>
              <a:ea typeface="Arial" charset="0"/>
              <a:cs typeface="Arial" charset="0"/>
            </a:rPr>
            <a:t>Les guides répondent à la question Quoi?</a:t>
          </a:r>
          <a:endParaRPr lang="fr-FR" sz="1050" kern="1200" dirty="0">
            <a:solidFill>
              <a:srgbClr val="0070C0"/>
            </a:solidFill>
            <a:latin typeface="Arial" charset="0"/>
            <a:ea typeface="Arial" charset="0"/>
            <a:cs typeface="Arial" charset="0"/>
          </a:endParaRPr>
        </a:p>
        <a:p>
          <a:pPr marL="57150" lvl="1" indent="-57150" algn="l" defTabSz="466725" rtl="0">
            <a:lnSpc>
              <a:spcPct val="90000"/>
            </a:lnSpc>
            <a:spcBef>
              <a:spcPct val="0"/>
            </a:spcBef>
            <a:spcAft>
              <a:spcPct val="15000"/>
            </a:spcAft>
            <a:buChar char="••"/>
          </a:pPr>
          <a:r>
            <a:rPr lang="fr-FR" sz="1050" kern="1200" dirty="0" smtClean="0">
              <a:solidFill>
                <a:srgbClr val="0070C0"/>
              </a:solidFill>
              <a:latin typeface="Arial" charset="0"/>
              <a:ea typeface="Arial" charset="0"/>
              <a:cs typeface="Arial" charset="0"/>
            </a:rPr>
            <a:t>Les modules à la question Comment?</a:t>
          </a:r>
          <a:endParaRPr lang="fr-FR" sz="1050" kern="1200" dirty="0">
            <a:solidFill>
              <a:srgbClr val="0070C0"/>
            </a:solidFill>
            <a:latin typeface="Arial" charset="0"/>
            <a:ea typeface="Arial" charset="0"/>
            <a:cs typeface="Arial" charset="0"/>
          </a:endParaRPr>
        </a:p>
      </dsp:txBody>
      <dsp:txXfrm>
        <a:off x="4450216" y="1464462"/>
        <a:ext cx="3229831" cy="73223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A0D307-EA1F-054A-835F-DCCD4541F6EB}">
      <dsp:nvSpPr>
        <dsp:cNvPr id="0" name=""/>
        <dsp:cNvSpPr/>
      </dsp:nvSpPr>
      <dsp:spPr>
        <a:xfrm>
          <a:off x="2261392" y="1568272"/>
          <a:ext cx="949326" cy="949326"/>
        </a:xfrm>
        <a:prstGeom prst="ellipse">
          <a:avLst/>
        </a:prstGeom>
        <a:gradFill rotWithShape="0">
          <a:gsLst>
            <a:gs pos="0">
              <a:schemeClr val="accent2">
                <a:hueOff val="0"/>
                <a:satOff val="0"/>
                <a:lumOff val="0"/>
                <a:alphaOff val="0"/>
                <a:tint val="96000"/>
                <a:lumMod val="104000"/>
              </a:schemeClr>
            </a:gs>
            <a:gs pos="100000">
              <a:schemeClr val="accent2">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rtl="1">
            <a:lnSpc>
              <a:spcPct val="90000"/>
            </a:lnSpc>
            <a:spcBef>
              <a:spcPct val="0"/>
            </a:spcBef>
            <a:spcAft>
              <a:spcPct val="35000"/>
            </a:spcAft>
          </a:pPr>
          <a:r>
            <a:rPr lang="fr-FR" sz="1200" kern="1200" dirty="0" smtClean="0">
              <a:latin typeface="Arial" charset="0"/>
              <a:ea typeface="Arial" charset="0"/>
              <a:cs typeface="Arial" charset="0"/>
            </a:rPr>
            <a:t>Dispositif de mise en œuvre</a:t>
          </a:r>
          <a:endParaRPr lang="fr-FR" sz="1200" kern="1200" dirty="0">
            <a:latin typeface="Arial" charset="0"/>
            <a:ea typeface="Arial" charset="0"/>
            <a:cs typeface="Arial" charset="0"/>
          </a:endParaRPr>
        </a:p>
      </dsp:txBody>
      <dsp:txXfrm>
        <a:off x="2400418" y="1707298"/>
        <a:ext cx="671274" cy="671274"/>
      </dsp:txXfrm>
    </dsp:sp>
    <dsp:sp modelId="{B58B1E22-CE4F-4E44-AC5E-01062226F618}">
      <dsp:nvSpPr>
        <dsp:cNvPr id="0" name=""/>
        <dsp:cNvSpPr/>
      </dsp:nvSpPr>
      <dsp:spPr>
        <a:xfrm rot="16200000">
          <a:off x="2634572" y="1246724"/>
          <a:ext cx="202966" cy="271628"/>
        </a:xfrm>
        <a:prstGeom prst="rightArrow">
          <a:avLst>
            <a:gd name="adj1" fmla="val 60000"/>
            <a:gd name="adj2" fmla="val 50000"/>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fr-FR" sz="900" kern="1200"/>
        </a:p>
      </dsp:txBody>
      <dsp:txXfrm>
        <a:off x="2665017" y="1331495"/>
        <a:ext cx="142076" cy="162976"/>
      </dsp:txXfrm>
    </dsp:sp>
    <dsp:sp modelId="{CE5E467A-C837-9147-890D-A2540B81FA87}">
      <dsp:nvSpPr>
        <dsp:cNvPr id="0" name=""/>
        <dsp:cNvSpPr/>
      </dsp:nvSpPr>
      <dsp:spPr>
        <a:xfrm>
          <a:off x="2146435" y="6074"/>
          <a:ext cx="1179241" cy="1179241"/>
        </a:xfrm>
        <a:prstGeom prst="ellipse">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rtl="1">
            <a:lnSpc>
              <a:spcPct val="90000"/>
            </a:lnSpc>
            <a:spcBef>
              <a:spcPct val="0"/>
            </a:spcBef>
            <a:spcAft>
              <a:spcPct val="35000"/>
            </a:spcAft>
          </a:pPr>
          <a:r>
            <a:rPr lang="fr-FR" sz="900" kern="1200" dirty="0" smtClean="0">
              <a:latin typeface="Arial" charset="0"/>
              <a:ea typeface="Arial" charset="0"/>
              <a:cs typeface="Arial" charset="0"/>
            </a:rPr>
            <a:t>Guides d’orientation</a:t>
          </a:r>
          <a:endParaRPr lang="fr-FR" sz="900" kern="1200" dirty="0">
            <a:latin typeface="Arial" charset="0"/>
            <a:ea typeface="Arial" charset="0"/>
            <a:cs typeface="Arial" charset="0"/>
          </a:endParaRPr>
        </a:p>
      </dsp:txBody>
      <dsp:txXfrm>
        <a:off x="2319131" y="178770"/>
        <a:ext cx="833849" cy="833849"/>
      </dsp:txXfrm>
    </dsp:sp>
    <dsp:sp modelId="{DF571E0C-3C05-1D46-9C6A-5F48EB6DEA1E}">
      <dsp:nvSpPr>
        <dsp:cNvPr id="0" name=""/>
        <dsp:cNvSpPr/>
      </dsp:nvSpPr>
      <dsp:spPr>
        <a:xfrm rot="20520000">
          <a:off x="3262647" y="1703047"/>
          <a:ext cx="202966" cy="271628"/>
        </a:xfrm>
        <a:prstGeom prst="rightArrow">
          <a:avLst>
            <a:gd name="adj1" fmla="val 60000"/>
            <a:gd name="adj2" fmla="val 50000"/>
          </a:avLst>
        </a:prstGeom>
        <a:gradFill rotWithShape="0">
          <a:gsLst>
            <a:gs pos="0">
              <a:schemeClr val="accent3">
                <a:hueOff val="827562"/>
                <a:satOff val="-155"/>
                <a:lumOff val="4167"/>
                <a:alphaOff val="0"/>
                <a:tint val="96000"/>
                <a:lumMod val="104000"/>
              </a:schemeClr>
            </a:gs>
            <a:gs pos="100000">
              <a:schemeClr val="accent3">
                <a:hueOff val="827562"/>
                <a:satOff val="-155"/>
                <a:lumOff val="4167"/>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fr-FR" sz="900" kern="1200"/>
        </a:p>
      </dsp:txBody>
      <dsp:txXfrm>
        <a:off x="3264137" y="1766781"/>
        <a:ext cx="142076" cy="162976"/>
      </dsp:txXfrm>
    </dsp:sp>
    <dsp:sp modelId="{5378567E-C476-4642-AC3D-46E4FF90E8C5}">
      <dsp:nvSpPr>
        <dsp:cNvPr id="0" name=""/>
        <dsp:cNvSpPr/>
      </dsp:nvSpPr>
      <dsp:spPr>
        <a:xfrm>
          <a:off x="3522842" y="1006092"/>
          <a:ext cx="1179241" cy="1179241"/>
        </a:xfrm>
        <a:prstGeom prst="ellipse">
          <a:avLst/>
        </a:prstGeom>
        <a:gradFill rotWithShape="0">
          <a:gsLst>
            <a:gs pos="0">
              <a:schemeClr val="accent3">
                <a:hueOff val="827562"/>
                <a:satOff val="-155"/>
                <a:lumOff val="4167"/>
                <a:alphaOff val="0"/>
                <a:tint val="96000"/>
                <a:lumMod val="104000"/>
              </a:schemeClr>
            </a:gs>
            <a:gs pos="100000">
              <a:schemeClr val="accent3">
                <a:hueOff val="827562"/>
                <a:satOff val="-155"/>
                <a:lumOff val="4167"/>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rtl="1">
            <a:lnSpc>
              <a:spcPct val="90000"/>
            </a:lnSpc>
            <a:spcBef>
              <a:spcPct val="0"/>
            </a:spcBef>
            <a:spcAft>
              <a:spcPct val="35000"/>
            </a:spcAft>
          </a:pPr>
          <a:r>
            <a:rPr lang="fr-FR" sz="900" kern="1200" dirty="0" smtClean="0">
              <a:latin typeface="Arial" charset="0"/>
              <a:ea typeface="Arial" charset="0"/>
              <a:cs typeface="Arial" charset="0"/>
            </a:rPr>
            <a:t>Modules de formation</a:t>
          </a:r>
          <a:endParaRPr lang="fr-FR" sz="900" kern="1200" dirty="0">
            <a:latin typeface="Arial" charset="0"/>
            <a:ea typeface="Arial" charset="0"/>
            <a:cs typeface="Arial" charset="0"/>
          </a:endParaRPr>
        </a:p>
      </dsp:txBody>
      <dsp:txXfrm>
        <a:off x="3695538" y="1178788"/>
        <a:ext cx="833849" cy="833849"/>
      </dsp:txXfrm>
    </dsp:sp>
    <dsp:sp modelId="{F4C372C9-5AD9-2C44-A4D2-823F65051EE5}">
      <dsp:nvSpPr>
        <dsp:cNvPr id="0" name=""/>
        <dsp:cNvSpPr/>
      </dsp:nvSpPr>
      <dsp:spPr>
        <a:xfrm rot="3240000">
          <a:off x="3022744" y="2441393"/>
          <a:ext cx="202966" cy="271628"/>
        </a:xfrm>
        <a:prstGeom prst="rightArrow">
          <a:avLst>
            <a:gd name="adj1" fmla="val 60000"/>
            <a:gd name="adj2" fmla="val 50000"/>
          </a:avLst>
        </a:prstGeom>
        <a:gradFill rotWithShape="0">
          <a:gsLst>
            <a:gs pos="0">
              <a:schemeClr val="accent3">
                <a:hueOff val="1655123"/>
                <a:satOff val="-311"/>
                <a:lumOff val="8333"/>
                <a:alphaOff val="0"/>
                <a:tint val="96000"/>
                <a:lumMod val="104000"/>
              </a:schemeClr>
            </a:gs>
            <a:gs pos="100000">
              <a:schemeClr val="accent3">
                <a:hueOff val="1655123"/>
                <a:satOff val="-311"/>
                <a:lumOff val="8333"/>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fr-FR" sz="900" kern="1200"/>
        </a:p>
      </dsp:txBody>
      <dsp:txXfrm>
        <a:off x="3035294" y="2471088"/>
        <a:ext cx="142076" cy="162976"/>
      </dsp:txXfrm>
    </dsp:sp>
    <dsp:sp modelId="{061186B0-CC7F-0848-84C8-6F8FEFDBFAD4}">
      <dsp:nvSpPr>
        <dsp:cNvPr id="0" name=""/>
        <dsp:cNvSpPr/>
      </dsp:nvSpPr>
      <dsp:spPr>
        <a:xfrm>
          <a:off x="2997101" y="2624156"/>
          <a:ext cx="1179241" cy="1179241"/>
        </a:xfrm>
        <a:prstGeom prst="ellipse">
          <a:avLst/>
        </a:prstGeom>
        <a:gradFill rotWithShape="0">
          <a:gsLst>
            <a:gs pos="0">
              <a:schemeClr val="accent3">
                <a:hueOff val="1655123"/>
                <a:satOff val="-311"/>
                <a:lumOff val="8333"/>
                <a:alphaOff val="0"/>
                <a:tint val="96000"/>
                <a:lumMod val="104000"/>
              </a:schemeClr>
            </a:gs>
            <a:gs pos="100000">
              <a:schemeClr val="accent3">
                <a:hueOff val="1655123"/>
                <a:satOff val="-311"/>
                <a:lumOff val="8333"/>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rtl="1">
            <a:lnSpc>
              <a:spcPct val="90000"/>
            </a:lnSpc>
            <a:spcBef>
              <a:spcPct val="0"/>
            </a:spcBef>
            <a:spcAft>
              <a:spcPct val="35000"/>
            </a:spcAft>
          </a:pPr>
          <a:r>
            <a:rPr lang="fr-FR" sz="900" kern="1200" dirty="0" smtClean="0">
              <a:latin typeface="Arial" charset="0"/>
              <a:ea typeface="Arial" charset="0"/>
              <a:cs typeface="Arial" charset="0"/>
            </a:rPr>
            <a:t>Mémento pour les Responsables </a:t>
          </a:r>
          <a:endParaRPr lang="fr-FR" sz="900" kern="1200" dirty="0">
            <a:latin typeface="Arial" charset="0"/>
            <a:ea typeface="Arial" charset="0"/>
            <a:cs typeface="Arial" charset="0"/>
          </a:endParaRPr>
        </a:p>
      </dsp:txBody>
      <dsp:txXfrm>
        <a:off x="3169797" y="2796852"/>
        <a:ext cx="833849" cy="833849"/>
      </dsp:txXfrm>
    </dsp:sp>
    <dsp:sp modelId="{8CB1C239-CF4E-D141-BE9A-BD3CAA808472}">
      <dsp:nvSpPr>
        <dsp:cNvPr id="0" name=""/>
        <dsp:cNvSpPr/>
      </dsp:nvSpPr>
      <dsp:spPr>
        <a:xfrm rot="7560000">
          <a:off x="2246401" y="2441393"/>
          <a:ext cx="202966" cy="271628"/>
        </a:xfrm>
        <a:prstGeom prst="rightArrow">
          <a:avLst>
            <a:gd name="adj1" fmla="val 60000"/>
            <a:gd name="adj2" fmla="val 50000"/>
          </a:avLst>
        </a:prstGeom>
        <a:gradFill rotWithShape="0">
          <a:gsLst>
            <a:gs pos="0">
              <a:schemeClr val="accent3">
                <a:hueOff val="2482685"/>
                <a:satOff val="-466"/>
                <a:lumOff val="12500"/>
                <a:alphaOff val="0"/>
                <a:tint val="96000"/>
                <a:lumMod val="104000"/>
              </a:schemeClr>
            </a:gs>
            <a:gs pos="100000">
              <a:schemeClr val="accent3">
                <a:hueOff val="2482685"/>
                <a:satOff val="-466"/>
                <a:lumOff val="1250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fr-FR" sz="900" kern="1200"/>
        </a:p>
      </dsp:txBody>
      <dsp:txXfrm rot="10800000">
        <a:off x="2294741" y="2471088"/>
        <a:ext cx="142076" cy="162976"/>
      </dsp:txXfrm>
    </dsp:sp>
    <dsp:sp modelId="{0B460CB7-AAE5-2A45-918D-6C9210F8B10D}">
      <dsp:nvSpPr>
        <dsp:cNvPr id="0" name=""/>
        <dsp:cNvSpPr/>
      </dsp:nvSpPr>
      <dsp:spPr>
        <a:xfrm>
          <a:off x="1295769" y="2624156"/>
          <a:ext cx="1179241" cy="1179241"/>
        </a:xfrm>
        <a:prstGeom prst="ellipse">
          <a:avLst/>
        </a:prstGeom>
        <a:gradFill rotWithShape="0">
          <a:gsLst>
            <a:gs pos="0">
              <a:schemeClr val="accent3">
                <a:hueOff val="2482685"/>
                <a:satOff val="-466"/>
                <a:lumOff val="12500"/>
                <a:alphaOff val="0"/>
                <a:tint val="96000"/>
                <a:lumMod val="104000"/>
              </a:schemeClr>
            </a:gs>
            <a:gs pos="100000">
              <a:schemeClr val="accent3">
                <a:hueOff val="2482685"/>
                <a:satOff val="-466"/>
                <a:lumOff val="1250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rtl="1">
            <a:lnSpc>
              <a:spcPct val="90000"/>
            </a:lnSpc>
            <a:spcBef>
              <a:spcPct val="0"/>
            </a:spcBef>
            <a:spcAft>
              <a:spcPct val="35000"/>
            </a:spcAft>
          </a:pPr>
          <a:r>
            <a:rPr lang="fr-FR" sz="900" kern="1200" dirty="0" smtClean="0">
              <a:latin typeface="Arial" charset="0"/>
              <a:ea typeface="Arial" charset="0"/>
              <a:cs typeface="Arial" charset="0"/>
            </a:rPr>
            <a:t>Application  interactive</a:t>
          </a:r>
          <a:endParaRPr lang="fr-FR" sz="900" kern="1200" dirty="0">
            <a:latin typeface="Arial" charset="0"/>
            <a:ea typeface="Arial" charset="0"/>
            <a:cs typeface="Arial" charset="0"/>
          </a:endParaRPr>
        </a:p>
      </dsp:txBody>
      <dsp:txXfrm>
        <a:off x="1468465" y="2796852"/>
        <a:ext cx="833849" cy="833849"/>
      </dsp:txXfrm>
    </dsp:sp>
    <dsp:sp modelId="{86A89B0A-8193-7946-AE13-020AB777D2F7}">
      <dsp:nvSpPr>
        <dsp:cNvPr id="0" name=""/>
        <dsp:cNvSpPr/>
      </dsp:nvSpPr>
      <dsp:spPr>
        <a:xfrm rot="11880000">
          <a:off x="2006497" y="1703047"/>
          <a:ext cx="202966" cy="271628"/>
        </a:xfrm>
        <a:prstGeom prst="rightArrow">
          <a:avLst>
            <a:gd name="adj1" fmla="val 60000"/>
            <a:gd name="adj2" fmla="val 50000"/>
          </a:avLst>
        </a:prstGeom>
        <a:gradFill rotWithShape="0">
          <a:gsLst>
            <a:gs pos="0">
              <a:schemeClr val="accent3">
                <a:hueOff val="3310247"/>
                <a:satOff val="-621"/>
                <a:lumOff val="16667"/>
                <a:alphaOff val="0"/>
                <a:tint val="96000"/>
                <a:lumMod val="104000"/>
              </a:schemeClr>
            </a:gs>
            <a:gs pos="100000">
              <a:schemeClr val="accent3">
                <a:hueOff val="3310247"/>
                <a:satOff val="-621"/>
                <a:lumOff val="16667"/>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fr-FR" sz="900" kern="1200"/>
        </a:p>
      </dsp:txBody>
      <dsp:txXfrm rot="10800000">
        <a:off x="2065897" y="1766781"/>
        <a:ext cx="142076" cy="162976"/>
      </dsp:txXfrm>
    </dsp:sp>
    <dsp:sp modelId="{B69838E6-46A5-0149-8F29-03D1D056E379}">
      <dsp:nvSpPr>
        <dsp:cNvPr id="0" name=""/>
        <dsp:cNvSpPr/>
      </dsp:nvSpPr>
      <dsp:spPr>
        <a:xfrm>
          <a:off x="770028" y="1006092"/>
          <a:ext cx="1179241" cy="1179241"/>
        </a:xfrm>
        <a:prstGeom prst="ellipse">
          <a:avLst/>
        </a:prstGeom>
        <a:gradFill rotWithShape="0">
          <a:gsLst>
            <a:gs pos="0">
              <a:schemeClr val="accent3">
                <a:hueOff val="3310247"/>
                <a:satOff val="-621"/>
                <a:lumOff val="16667"/>
                <a:alphaOff val="0"/>
                <a:tint val="96000"/>
                <a:lumMod val="104000"/>
              </a:schemeClr>
            </a:gs>
            <a:gs pos="100000">
              <a:schemeClr val="accent3">
                <a:hueOff val="3310247"/>
                <a:satOff val="-621"/>
                <a:lumOff val="16667"/>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rtl="1">
            <a:lnSpc>
              <a:spcPct val="90000"/>
            </a:lnSpc>
            <a:spcBef>
              <a:spcPct val="0"/>
            </a:spcBef>
            <a:spcAft>
              <a:spcPct val="35000"/>
            </a:spcAft>
          </a:pPr>
          <a:r>
            <a:rPr lang="fr-FR" sz="900" kern="1200" dirty="0" smtClean="0">
              <a:latin typeface="Arial" charset="0"/>
              <a:ea typeface="Arial" charset="0"/>
              <a:cs typeface="Arial" charset="0"/>
            </a:rPr>
            <a:t>Plan d’organisation de la formation </a:t>
          </a:r>
          <a:endParaRPr lang="fr-FR" sz="900" kern="1200" dirty="0">
            <a:latin typeface="Arial" charset="0"/>
            <a:ea typeface="Arial" charset="0"/>
            <a:cs typeface="Arial" charset="0"/>
          </a:endParaRPr>
        </a:p>
      </dsp:txBody>
      <dsp:txXfrm>
        <a:off x="942724" y="1178788"/>
        <a:ext cx="833849" cy="83384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97CE48-BB10-ED41-B82F-FA5E3E6043D7}">
      <dsp:nvSpPr>
        <dsp:cNvPr id="0" name=""/>
        <dsp:cNvSpPr/>
      </dsp:nvSpPr>
      <dsp:spPr>
        <a:xfrm rot="16200000">
          <a:off x="1488836" y="-1411019"/>
          <a:ext cx="613246" cy="3590919"/>
        </a:xfrm>
        <a:prstGeom prst="round2SameRect">
          <a:avLst/>
        </a:prstGeom>
        <a:solidFill>
          <a:schemeClr val="accent3">
            <a:tint val="40000"/>
            <a:alpha val="90000"/>
            <a:hueOff val="0"/>
            <a:satOff val="0"/>
            <a:lumOff val="0"/>
            <a:alphaOff val="0"/>
          </a:schemeClr>
        </a:solidFill>
        <a:ln w="9525" cap="rnd" cmpd="sng" algn="ctr">
          <a:solidFill>
            <a:schemeClr val="accent3">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r" defTabSz="800100" rtl="1">
            <a:lnSpc>
              <a:spcPct val="90000"/>
            </a:lnSpc>
            <a:spcBef>
              <a:spcPct val="0"/>
            </a:spcBef>
            <a:spcAft>
              <a:spcPct val="15000"/>
            </a:spcAft>
            <a:buChar char="••"/>
          </a:pPr>
          <a:r>
            <a:rPr lang="ar-SA" sz="1800" kern="1200" dirty="0" smtClean="0">
              <a:latin typeface="Arial" charset="0"/>
              <a:ea typeface="Arial" charset="0"/>
              <a:cs typeface="Arial" charset="0"/>
            </a:rPr>
            <a:t>لتأطير وتوجيه الممارسات البيداغوجية الدامجة</a:t>
          </a:r>
          <a:endParaRPr lang="fr-FR" sz="1800" kern="1200" dirty="0">
            <a:latin typeface="Arial" charset="0"/>
            <a:ea typeface="Arial" charset="0"/>
            <a:cs typeface="Arial" charset="0"/>
          </a:endParaRPr>
        </a:p>
      </dsp:txBody>
      <dsp:txXfrm rot="5400000">
        <a:off x="29936" y="107753"/>
        <a:ext cx="3560983" cy="553374"/>
      </dsp:txXfrm>
    </dsp:sp>
    <dsp:sp modelId="{DAB7B1CF-C8BE-3E44-A60E-3602C87B8E14}">
      <dsp:nvSpPr>
        <dsp:cNvPr id="0" name=""/>
        <dsp:cNvSpPr/>
      </dsp:nvSpPr>
      <dsp:spPr>
        <a:xfrm>
          <a:off x="3590919" y="1161"/>
          <a:ext cx="2019892" cy="766557"/>
        </a:xfrm>
        <a:prstGeom prst="roundRect">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41910" rIns="83820" bIns="41910" numCol="1" spcCol="1270" anchor="ctr" anchorCtr="0">
          <a:noAutofit/>
        </a:bodyPr>
        <a:lstStyle/>
        <a:p>
          <a:pPr lvl="0" algn="r" defTabSz="977900" rtl="1">
            <a:lnSpc>
              <a:spcPct val="90000"/>
            </a:lnSpc>
            <a:spcBef>
              <a:spcPct val="0"/>
            </a:spcBef>
            <a:spcAft>
              <a:spcPct val="35000"/>
            </a:spcAft>
          </a:pPr>
          <a:r>
            <a:rPr lang="ar-SA" sz="2200" kern="1200" dirty="0" smtClean="0">
              <a:latin typeface="Arial" charset="0"/>
              <a:ea typeface="Arial" charset="0"/>
              <a:cs typeface="Arial" charset="0"/>
            </a:rPr>
            <a:t>دليل للمدرسين</a:t>
          </a:r>
          <a:endParaRPr lang="fr-FR" sz="2200" kern="1200" dirty="0">
            <a:latin typeface="Arial" charset="0"/>
            <a:ea typeface="Arial" charset="0"/>
            <a:cs typeface="Arial" charset="0"/>
          </a:endParaRPr>
        </a:p>
      </dsp:txBody>
      <dsp:txXfrm>
        <a:off x="3628339" y="38581"/>
        <a:ext cx="1945052" cy="691717"/>
      </dsp:txXfrm>
    </dsp:sp>
    <dsp:sp modelId="{F9FFF445-27B7-6D4F-A403-8EAF3EE1A8CE}">
      <dsp:nvSpPr>
        <dsp:cNvPr id="0" name=""/>
        <dsp:cNvSpPr/>
      </dsp:nvSpPr>
      <dsp:spPr>
        <a:xfrm rot="16200000">
          <a:off x="1488836" y="-606133"/>
          <a:ext cx="613246" cy="3590919"/>
        </a:xfrm>
        <a:prstGeom prst="round2SameRect">
          <a:avLst/>
        </a:prstGeom>
        <a:solidFill>
          <a:schemeClr val="accent3">
            <a:tint val="40000"/>
            <a:alpha val="90000"/>
            <a:hueOff val="1113919"/>
            <a:satOff val="13425"/>
            <a:lumOff val="1821"/>
            <a:alphaOff val="0"/>
          </a:schemeClr>
        </a:solidFill>
        <a:ln w="9525" cap="rnd" cmpd="sng" algn="ctr">
          <a:solidFill>
            <a:schemeClr val="accent3">
              <a:tint val="40000"/>
              <a:alpha val="90000"/>
              <a:hueOff val="1113919"/>
              <a:satOff val="13425"/>
              <a:lumOff val="1821"/>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r" defTabSz="800100" rtl="1">
            <a:lnSpc>
              <a:spcPct val="90000"/>
            </a:lnSpc>
            <a:spcBef>
              <a:spcPct val="0"/>
            </a:spcBef>
            <a:spcAft>
              <a:spcPct val="15000"/>
            </a:spcAft>
            <a:buChar char="••"/>
          </a:pPr>
          <a:r>
            <a:rPr lang="ar-SA" sz="1800" kern="1200" dirty="0" smtClean="0">
              <a:latin typeface="Arial" charset="0"/>
              <a:ea typeface="Arial" charset="0"/>
              <a:cs typeface="Arial" charset="0"/>
            </a:rPr>
            <a:t>لقيادة وتدبير مشروع التربية الدامجة </a:t>
          </a:r>
          <a:r>
            <a:rPr lang="ar-SA" sz="1800" kern="1200" smtClean="0">
              <a:latin typeface="Arial" charset="0"/>
              <a:ea typeface="Arial" charset="0"/>
              <a:cs typeface="Arial" charset="0"/>
            </a:rPr>
            <a:t>بالمؤسسة التعليمية</a:t>
          </a:r>
          <a:endParaRPr lang="fr-FR" sz="1800" kern="1200" dirty="0">
            <a:latin typeface="Arial" charset="0"/>
            <a:ea typeface="Arial" charset="0"/>
            <a:cs typeface="Arial" charset="0"/>
          </a:endParaRPr>
        </a:p>
      </dsp:txBody>
      <dsp:txXfrm rot="5400000">
        <a:off x="29936" y="912639"/>
        <a:ext cx="3560983" cy="553374"/>
      </dsp:txXfrm>
    </dsp:sp>
    <dsp:sp modelId="{EE2908A1-8D80-E342-8672-D7FA82A9EA0D}">
      <dsp:nvSpPr>
        <dsp:cNvPr id="0" name=""/>
        <dsp:cNvSpPr/>
      </dsp:nvSpPr>
      <dsp:spPr>
        <a:xfrm>
          <a:off x="3590919" y="806047"/>
          <a:ext cx="2019892" cy="766557"/>
        </a:xfrm>
        <a:prstGeom prst="roundRect">
          <a:avLst/>
        </a:prstGeom>
        <a:gradFill rotWithShape="0">
          <a:gsLst>
            <a:gs pos="0">
              <a:schemeClr val="accent3">
                <a:hueOff val="1655123"/>
                <a:satOff val="-311"/>
                <a:lumOff val="8333"/>
                <a:alphaOff val="0"/>
                <a:tint val="96000"/>
                <a:lumMod val="104000"/>
              </a:schemeClr>
            </a:gs>
            <a:gs pos="100000">
              <a:schemeClr val="accent3">
                <a:hueOff val="1655123"/>
                <a:satOff val="-311"/>
                <a:lumOff val="8333"/>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41910" rIns="83820" bIns="41910" numCol="1" spcCol="1270" anchor="ctr" anchorCtr="0">
          <a:noAutofit/>
        </a:bodyPr>
        <a:lstStyle/>
        <a:p>
          <a:pPr lvl="0" algn="r" defTabSz="977900" rtl="1">
            <a:lnSpc>
              <a:spcPct val="90000"/>
            </a:lnSpc>
            <a:spcBef>
              <a:spcPct val="0"/>
            </a:spcBef>
            <a:spcAft>
              <a:spcPct val="35000"/>
            </a:spcAft>
          </a:pPr>
          <a:r>
            <a:rPr lang="ar-SA" sz="2200" kern="1200" dirty="0" smtClean="0">
              <a:latin typeface="Arial" charset="0"/>
              <a:ea typeface="Arial" charset="0"/>
              <a:cs typeface="Arial" charset="0"/>
            </a:rPr>
            <a:t>دليل لمدراء المؤسسات التعليمية</a:t>
          </a:r>
          <a:endParaRPr lang="fr-FR" sz="2200" kern="1200" dirty="0">
            <a:latin typeface="Arial" charset="0"/>
            <a:ea typeface="Arial" charset="0"/>
            <a:cs typeface="Arial" charset="0"/>
          </a:endParaRPr>
        </a:p>
      </dsp:txBody>
      <dsp:txXfrm>
        <a:off x="3628339" y="843467"/>
        <a:ext cx="1945052" cy="691717"/>
      </dsp:txXfrm>
    </dsp:sp>
    <dsp:sp modelId="{501BA264-FFBA-8D48-9F14-F92933D376B6}">
      <dsp:nvSpPr>
        <dsp:cNvPr id="0" name=""/>
        <dsp:cNvSpPr/>
      </dsp:nvSpPr>
      <dsp:spPr>
        <a:xfrm rot="16200000">
          <a:off x="1488836" y="198751"/>
          <a:ext cx="613246" cy="3590919"/>
        </a:xfrm>
        <a:prstGeom prst="round2SameRect">
          <a:avLst/>
        </a:prstGeom>
        <a:solidFill>
          <a:schemeClr val="accent3">
            <a:tint val="40000"/>
            <a:alpha val="90000"/>
            <a:hueOff val="2227838"/>
            <a:satOff val="26851"/>
            <a:lumOff val="3641"/>
            <a:alphaOff val="0"/>
          </a:schemeClr>
        </a:solidFill>
        <a:ln w="9525" cap="rnd" cmpd="sng" algn="ctr">
          <a:solidFill>
            <a:schemeClr val="accent3">
              <a:tint val="40000"/>
              <a:alpha val="90000"/>
              <a:hueOff val="2227838"/>
              <a:satOff val="26851"/>
              <a:lumOff val="3641"/>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r" defTabSz="800100" rtl="1">
            <a:lnSpc>
              <a:spcPct val="90000"/>
            </a:lnSpc>
            <a:spcBef>
              <a:spcPct val="0"/>
            </a:spcBef>
            <a:spcAft>
              <a:spcPct val="15000"/>
            </a:spcAft>
            <a:buChar char="••"/>
          </a:pPr>
          <a:r>
            <a:rPr lang="ar-SA" sz="1800" kern="1200" dirty="0" smtClean="0">
              <a:latin typeface="Arial" charset="0"/>
              <a:ea typeface="Arial" charset="0"/>
              <a:cs typeface="Arial" charset="0"/>
            </a:rPr>
            <a:t>للارتقاء بالأدوار والمهام الممارسة في مجال التربية الدامجة</a:t>
          </a:r>
          <a:endParaRPr lang="fr-FR" sz="1800" kern="1200" dirty="0">
            <a:latin typeface="Arial" charset="0"/>
            <a:ea typeface="Arial" charset="0"/>
            <a:cs typeface="Arial" charset="0"/>
          </a:endParaRPr>
        </a:p>
      </dsp:txBody>
      <dsp:txXfrm rot="5400000">
        <a:off x="29936" y="1717523"/>
        <a:ext cx="3560983" cy="553374"/>
      </dsp:txXfrm>
    </dsp:sp>
    <dsp:sp modelId="{2C68BF8D-F452-724F-9F3B-9445D1155397}">
      <dsp:nvSpPr>
        <dsp:cNvPr id="0" name=""/>
        <dsp:cNvSpPr/>
      </dsp:nvSpPr>
      <dsp:spPr>
        <a:xfrm>
          <a:off x="3590919" y="1610932"/>
          <a:ext cx="2019892" cy="766557"/>
        </a:xfrm>
        <a:prstGeom prst="roundRect">
          <a:avLst/>
        </a:prstGeom>
        <a:gradFill rotWithShape="0">
          <a:gsLst>
            <a:gs pos="0">
              <a:schemeClr val="accent3">
                <a:hueOff val="3310247"/>
                <a:satOff val="-621"/>
                <a:lumOff val="16667"/>
                <a:alphaOff val="0"/>
                <a:tint val="96000"/>
                <a:lumMod val="104000"/>
              </a:schemeClr>
            </a:gs>
            <a:gs pos="100000">
              <a:schemeClr val="accent3">
                <a:hueOff val="3310247"/>
                <a:satOff val="-621"/>
                <a:lumOff val="16667"/>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41910" rIns="83820" bIns="41910" numCol="1" spcCol="1270" anchor="ctr" anchorCtr="0">
          <a:noAutofit/>
        </a:bodyPr>
        <a:lstStyle/>
        <a:p>
          <a:pPr lvl="0" algn="r" defTabSz="977900" rtl="1">
            <a:lnSpc>
              <a:spcPct val="90000"/>
            </a:lnSpc>
            <a:spcBef>
              <a:spcPct val="0"/>
            </a:spcBef>
            <a:spcAft>
              <a:spcPct val="35000"/>
            </a:spcAft>
          </a:pPr>
          <a:r>
            <a:rPr lang="ar-SA" sz="2200" kern="1200" dirty="0" smtClean="0">
              <a:latin typeface="Arial" charset="0"/>
              <a:ea typeface="Arial" charset="0"/>
              <a:cs typeface="Arial" charset="0"/>
            </a:rPr>
            <a:t>دليل للجمعيات والأسر</a:t>
          </a:r>
          <a:endParaRPr lang="fr-FR" sz="2200" kern="1200" dirty="0">
            <a:latin typeface="Arial" charset="0"/>
            <a:ea typeface="Arial" charset="0"/>
            <a:cs typeface="Arial" charset="0"/>
          </a:endParaRPr>
        </a:p>
      </dsp:txBody>
      <dsp:txXfrm>
        <a:off x="3628339" y="1648352"/>
        <a:ext cx="1945052" cy="69171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97CE48-BB10-ED41-B82F-FA5E3E6043D7}">
      <dsp:nvSpPr>
        <dsp:cNvPr id="0" name=""/>
        <dsp:cNvSpPr/>
      </dsp:nvSpPr>
      <dsp:spPr>
        <a:xfrm rot="5400000">
          <a:off x="3508729" y="-1411019"/>
          <a:ext cx="613246" cy="3590919"/>
        </a:xfrm>
        <a:prstGeom prst="round2SameRect">
          <a:avLst/>
        </a:prstGeom>
        <a:solidFill>
          <a:schemeClr val="accent3">
            <a:tint val="40000"/>
            <a:alpha val="90000"/>
            <a:hueOff val="0"/>
            <a:satOff val="0"/>
            <a:lumOff val="0"/>
            <a:alphaOff val="0"/>
          </a:schemeClr>
        </a:solidFill>
        <a:ln w="9525" cap="rnd" cmpd="sng" algn="ctr">
          <a:solidFill>
            <a:schemeClr val="accent3">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rtl="0">
            <a:lnSpc>
              <a:spcPct val="90000"/>
            </a:lnSpc>
            <a:spcBef>
              <a:spcPct val="0"/>
            </a:spcBef>
            <a:spcAft>
              <a:spcPct val="15000"/>
            </a:spcAft>
            <a:buChar char="••"/>
          </a:pPr>
          <a:r>
            <a:rPr lang="fr-FR" sz="1600" kern="1200" dirty="0" smtClean="0">
              <a:latin typeface="Arial" charset="0"/>
              <a:ea typeface="Arial" charset="0"/>
              <a:cs typeface="Arial" charset="0"/>
            </a:rPr>
            <a:t>Pour orienter et encadrer les pratiques pédagogiques inclusives </a:t>
          </a:r>
          <a:endParaRPr lang="fr-FR" sz="1600" kern="1200" dirty="0">
            <a:latin typeface="Arial" charset="0"/>
            <a:ea typeface="Arial" charset="0"/>
            <a:cs typeface="Arial" charset="0"/>
          </a:endParaRPr>
        </a:p>
      </dsp:txBody>
      <dsp:txXfrm rot="-5400000">
        <a:off x="2019893" y="107753"/>
        <a:ext cx="3560983" cy="553374"/>
      </dsp:txXfrm>
    </dsp:sp>
    <dsp:sp modelId="{DAB7B1CF-C8BE-3E44-A60E-3602C87B8E14}">
      <dsp:nvSpPr>
        <dsp:cNvPr id="0" name=""/>
        <dsp:cNvSpPr/>
      </dsp:nvSpPr>
      <dsp:spPr>
        <a:xfrm>
          <a:off x="0" y="1161"/>
          <a:ext cx="2019892" cy="766557"/>
        </a:xfrm>
        <a:prstGeom prst="roundRect">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28575" rIns="57150" bIns="28575" numCol="1" spcCol="1270" anchor="ctr" anchorCtr="0">
          <a:noAutofit/>
        </a:bodyPr>
        <a:lstStyle/>
        <a:p>
          <a:pPr lvl="0" algn="l" defTabSz="666750" rtl="0">
            <a:lnSpc>
              <a:spcPct val="90000"/>
            </a:lnSpc>
            <a:spcBef>
              <a:spcPct val="0"/>
            </a:spcBef>
            <a:spcAft>
              <a:spcPct val="35000"/>
            </a:spcAft>
          </a:pPr>
          <a:r>
            <a:rPr lang="fr-FR" sz="1500" kern="1200" dirty="0" smtClean="0">
              <a:latin typeface="Arial" charset="0"/>
              <a:ea typeface="Arial" charset="0"/>
              <a:cs typeface="Arial" charset="0"/>
            </a:rPr>
            <a:t>Guide pour les enseignants  </a:t>
          </a:r>
          <a:endParaRPr lang="fr-FR" sz="1500" kern="1200" dirty="0">
            <a:latin typeface="Arial" charset="0"/>
            <a:ea typeface="Arial" charset="0"/>
            <a:cs typeface="Arial" charset="0"/>
          </a:endParaRPr>
        </a:p>
      </dsp:txBody>
      <dsp:txXfrm>
        <a:off x="37420" y="38581"/>
        <a:ext cx="1945052" cy="691717"/>
      </dsp:txXfrm>
    </dsp:sp>
    <dsp:sp modelId="{F9FFF445-27B7-6D4F-A403-8EAF3EE1A8CE}">
      <dsp:nvSpPr>
        <dsp:cNvPr id="0" name=""/>
        <dsp:cNvSpPr/>
      </dsp:nvSpPr>
      <dsp:spPr>
        <a:xfrm rot="5400000">
          <a:off x="3508729" y="-606133"/>
          <a:ext cx="613246" cy="3590919"/>
        </a:xfrm>
        <a:prstGeom prst="round2SameRect">
          <a:avLst/>
        </a:prstGeom>
        <a:solidFill>
          <a:schemeClr val="accent3">
            <a:tint val="40000"/>
            <a:alpha val="90000"/>
            <a:hueOff val="1113919"/>
            <a:satOff val="13425"/>
            <a:lumOff val="1821"/>
            <a:alphaOff val="0"/>
          </a:schemeClr>
        </a:solidFill>
        <a:ln w="9525" cap="rnd" cmpd="sng" algn="ctr">
          <a:solidFill>
            <a:schemeClr val="accent3">
              <a:tint val="40000"/>
              <a:alpha val="90000"/>
              <a:hueOff val="1113919"/>
              <a:satOff val="13425"/>
              <a:lumOff val="1821"/>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rtl="0">
            <a:lnSpc>
              <a:spcPct val="90000"/>
            </a:lnSpc>
            <a:spcBef>
              <a:spcPct val="0"/>
            </a:spcBef>
            <a:spcAft>
              <a:spcPct val="15000"/>
            </a:spcAft>
            <a:buChar char="••"/>
          </a:pPr>
          <a:r>
            <a:rPr lang="fr-FR" sz="1600" kern="1200" dirty="0" smtClean="0">
              <a:latin typeface="Arial" charset="0"/>
              <a:ea typeface="Arial" charset="0"/>
              <a:cs typeface="Arial" charset="0"/>
            </a:rPr>
            <a:t>Pour piloter et gérer le projet de l’éducation inclusive à l’école</a:t>
          </a:r>
          <a:endParaRPr lang="fr-FR" sz="1600" kern="1200" dirty="0">
            <a:latin typeface="Arial" charset="0"/>
            <a:ea typeface="Arial" charset="0"/>
            <a:cs typeface="Arial" charset="0"/>
          </a:endParaRPr>
        </a:p>
      </dsp:txBody>
      <dsp:txXfrm rot="-5400000">
        <a:off x="2019893" y="912639"/>
        <a:ext cx="3560983" cy="553374"/>
      </dsp:txXfrm>
    </dsp:sp>
    <dsp:sp modelId="{EE2908A1-8D80-E342-8672-D7FA82A9EA0D}">
      <dsp:nvSpPr>
        <dsp:cNvPr id="0" name=""/>
        <dsp:cNvSpPr/>
      </dsp:nvSpPr>
      <dsp:spPr>
        <a:xfrm>
          <a:off x="0" y="806047"/>
          <a:ext cx="2019892" cy="766557"/>
        </a:xfrm>
        <a:prstGeom prst="roundRect">
          <a:avLst/>
        </a:prstGeom>
        <a:gradFill rotWithShape="0">
          <a:gsLst>
            <a:gs pos="0">
              <a:schemeClr val="accent3">
                <a:hueOff val="1655123"/>
                <a:satOff val="-311"/>
                <a:lumOff val="8333"/>
                <a:alphaOff val="0"/>
                <a:tint val="96000"/>
                <a:lumMod val="104000"/>
              </a:schemeClr>
            </a:gs>
            <a:gs pos="100000">
              <a:schemeClr val="accent3">
                <a:hueOff val="1655123"/>
                <a:satOff val="-311"/>
                <a:lumOff val="8333"/>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28575" rIns="57150" bIns="28575" numCol="1" spcCol="1270" anchor="ctr" anchorCtr="0">
          <a:noAutofit/>
        </a:bodyPr>
        <a:lstStyle/>
        <a:p>
          <a:pPr lvl="0" algn="l" defTabSz="666750" rtl="0">
            <a:lnSpc>
              <a:spcPct val="90000"/>
            </a:lnSpc>
            <a:spcBef>
              <a:spcPct val="0"/>
            </a:spcBef>
            <a:spcAft>
              <a:spcPct val="35000"/>
            </a:spcAft>
          </a:pPr>
          <a:r>
            <a:rPr lang="fr-FR" sz="1500" kern="1200" dirty="0" smtClean="0">
              <a:latin typeface="Arial" charset="0"/>
              <a:ea typeface="Arial" charset="0"/>
              <a:cs typeface="Arial" charset="0"/>
            </a:rPr>
            <a:t>Guide pour les directeurs d’écoles </a:t>
          </a:r>
          <a:endParaRPr lang="fr-FR" sz="1500" kern="1200" dirty="0">
            <a:latin typeface="Arial" charset="0"/>
            <a:ea typeface="Arial" charset="0"/>
            <a:cs typeface="Arial" charset="0"/>
          </a:endParaRPr>
        </a:p>
      </dsp:txBody>
      <dsp:txXfrm>
        <a:off x="37420" y="843467"/>
        <a:ext cx="1945052" cy="691717"/>
      </dsp:txXfrm>
    </dsp:sp>
    <dsp:sp modelId="{501BA264-FFBA-8D48-9F14-F92933D376B6}">
      <dsp:nvSpPr>
        <dsp:cNvPr id="0" name=""/>
        <dsp:cNvSpPr/>
      </dsp:nvSpPr>
      <dsp:spPr>
        <a:xfrm rot="5400000">
          <a:off x="3508729" y="198751"/>
          <a:ext cx="613246" cy="3590919"/>
        </a:xfrm>
        <a:prstGeom prst="round2SameRect">
          <a:avLst/>
        </a:prstGeom>
        <a:solidFill>
          <a:schemeClr val="accent3">
            <a:tint val="40000"/>
            <a:alpha val="90000"/>
            <a:hueOff val="2227838"/>
            <a:satOff val="26851"/>
            <a:lumOff val="3641"/>
            <a:alphaOff val="0"/>
          </a:schemeClr>
        </a:solidFill>
        <a:ln w="9525" cap="rnd" cmpd="sng" algn="ctr">
          <a:solidFill>
            <a:schemeClr val="accent3">
              <a:tint val="40000"/>
              <a:alpha val="90000"/>
              <a:hueOff val="2227838"/>
              <a:satOff val="26851"/>
              <a:lumOff val="3641"/>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rtl="0">
            <a:lnSpc>
              <a:spcPct val="90000"/>
            </a:lnSpc>
            <a:spcBef>
              <a:spcPct val="0"/>
            </a:spcBef>
            <a:spcAft>
              <a:spcPct val="15000"/>
            </a:spcAft>
            <a:buChar char="••"/>
          </a:pPr>
          <a:r>
            <a:rPr lang="fr-FR" sz="1600" kern="1200" dirty="0" smtClean="0">
              <a:latin typeface="Arial" charset="0"/>
              <a:ea typeface="Arial" charset="0"/>
              <a:cs typeface="Arial" charset="0"/>
            </a:rPr>
            <a:t>Pour promouvoir leurs rôles et leurs missions en éducation inclusive </a:t>
          </a:r>
          <a:endParaRPr lang="fr-FR" sz="1600" kern="1200" dirty="0">
            <a:latin typeface="Arial" charset="0"/>
            <a:ea typeface="Arial" charset="0"/>
            <a:cs typeface="Arial" charset="0"/>
          </a:endParaRPr>
        </a:p>
      </dsp:txBody>
      <dsp:txXfrm rot="-5400000">
        <a:off x="2019893" y="1717523"/>
        <a:ext cx="3560983" cy="553374"/>
      </dsp:txXfrm>
    </dsp:sp>
    <dsp:sp modelId="{2C68BF8D-F452-724F-9F3B-9445D1155397}">
      <dsp:nvSpPr>
        <dsp:cNvPr id="0" name=""/>
        <dsp:cNvSpPr/>
      </dsp:nvSpPr>
      <dsp:spPr>
        <a:xfrm>
          <a:off x="0" y="1610932"/>
          <a:ext cx="2019892" cy="766557"/>
        </a:xfrm>
        <a:prstGeom prst="roundRect">
          <a:avLst/>
        </a:prstGeom>
        <a:gradFill rotWithShape="0">
          <a:gsLst>
            <a:gs pos="0">
              <a:schemeClr val="accent3">
                <a:hueOff val="3310247"/>
                <a:satOff val="-621"/>
                <a:lumOff val="16667"/>
                <a:alphaOff val="0"/>
                <a:tint val="96000"/>
                <a:lumMod val="104000"/>
              </a:schemeClr>
            </a:gs>
            <a:gs pos="100000">
              <a:schemeClr val="accent3">
                <a:hueOff val="3310247"/>
                <a:satOff val="-621"/>
                <a:lumOff val="16667"/>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28575" rIns="57150" bIns="28575" numCol="1" spcCol="1270" anchor="ctr" anchorCtr="0">
          <a:noAutofit/>
        </a:bodyPr>
        <a:lstStyle/>
        <a:p>
          <a:pPr lvl="0" algn="l" defTabSz="666750" rtl="0">
            <a:lnSpc>
              <a:spcPct val="90000"/>
            </a:lnSpc>
            <a:spcBef>
              <a:spcPct val="0"/>
            </a:spcBef>
            <a:spcAft>
              <a:spcPct val="35000"/>
            </a:spcAft>
          </a:pPr>
          <a:r>
            <a:rPr lang="fr-FR" sz="1500" kern="1200" dirty="0" smtClean="0">
              <a:latin typeface="Arial" charset="0"/>
              <a:ea typeface="Arial" charset="0"/>
              <a:cs typeface="Arial" charset="0"/>
            </a:rPr>
            <a:t>Guide pour les Associations et les familles</a:t>
          </a:r>
          <a:endParaRPr lang="fr-FR" sz="1500" kern="1200" dirty="0">
            <a:latin typeface="Arial" charset="0"/>
            <a:ea typeface="Arial" charset="0"/>
            <a:cs typeface="Arial" charset="0"/>
          </a:endParaRPr>
        </a:p>
      </dsp:txBody>
      <dsp:txXfrm>
        <a:off x="37420" y="1648352"/>
        <a:ext cx="1945052" cy="69171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97CE48-BB10-ED41-B82F-FA5E3E6043D7}">
      <dsp:nvSpPr>
        <dsp:cNvPr id="0" name=""/>
        <dsp:cNvSpPr/>
      </dsp:nvSpPr>
      <dsp:spPr>
        <a:xfrm rot="16200000">
          <a:off x="1626690" y="-1540927"/>
          <a:ext cx="675865" cy="3929247"/>
        </a:xfrm>
        <a:prstGeom prst="round2SameRect">
          <a:avLst/>
        </a:prstGeom>
        <a:solidFill>
          <a:schemeClr val="accent3">
            <a:tint val="40000"/>
            <a:alpha val="90000"/>
            <a:hueOff val="0"/>
            <a:satOff val="0"/>
            <a:lumOff val="0"/>
            <a:alphaOff val="0"/>
          </a:schemeClr>
        </a:solidFill>
        <a:ln w="9525" cap="rnd" cmpd="sng" algn="ctr">
          <a:solidFill>
            <a:schemeClr val="accent3">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3340" tIns="26670" rIns="53340" bIns="26670" numCol="1" spcCol="1270" anchor="ctr" anchorCtr="0">
          <a:noAutofit/>
        </a:bodyPr>
        <a:lstStyle/>
        <a:p>
          <a:pPr marL="114300" lvl="1" indent="-114300" algn="r" defTabSz="622300" rtl="1">
            <a:lnSpc>
              <a:spcPct val="90000"/>
            </a:lnSpc>
            <a:spcBef>
              <a:spcPct val="0"/>
            </a:spcBef>
            <a:spcAft>
              <a:spcPct val="15000"/>
            </a:spcAft>
            <a:buChar char="••"/>
          </a:pPr>
          <a:r>
            <a:rPr lang="ar-SA" sz="1400" kern="1200" dirty="0" smtClean="0">
              <a:latin typeface="Arial" charset="0"/>
              <a:ea typeface="Arial" charset="0"/>
              <a:cs typeface="Arial" charset="0"/>
            </a:rPr>
            <a:t>للتشبع بأسس ومبادئ التربية الدامجة والتمكن من المعارف العملية والأدوات الكفيلة بإنجاح الممارسات البيداغوجية الخاصة بها</a:t>
          </a:r>
          <a:endParaRPr lang="fr-FR" sz="1400" kern="1200" dirty="0">
            <a:latin typeface="Arial" charset="0"/>
            <a:ea typeface="Arial" charset="0"/>
            <a:cs typeface="Arial" charset="0"/>
          </a:endParaRPr>
        </a:p>
      </dsp:txBody>
      <dsp:txXfrm rot="5400000">
        <a:off x="32993" y="118756"/>
        <a:ext cx="3896254" cy="609879"/>
      </dsp:txXfrm>
    </dsp:sp>
    <dsp:sp modelId="{DAB7B1CF-C8BE-3E44-A60E-3602C87B8E14}">
      <dsp:nvSpPr>
        <dsp:cNvPr id="0" name=""/>
        <dsp:cNvSpPr/>
      </dsp:nvSpPr>
      <dsp:spPr>
        <a:xfrm>
          <a:off x="3929247" y="1280"/>
          <a:ext cx="2210201" cy="844832"/>
        </a:xfrm>
        <a:prstGeom prst="roundRect">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41910" rIns="83820" bIns="41910" numCol="1" spcCol="1270" anchor="ctr" anchorCtr="0">
          <a:noAutofit/>
        </a:bodyPr>
        <a:lstStyle/>
        <a:p>
          <a:pPr lvl="0" algn="r" defTabSz="977900" rtl="1">
            <a:lnSpc>
              <a:spcPct val="90000"/>
            </a:lnSpc>
            <a:spcBef>
              <a:spcPct val="0"/>
            </a:spcBef>
            <a:spcAft>
              <a:spcPct val="35000"/>
            </a:spcAft>
          </a:pPr>
          <a:r>
            <a:rPr lang="ar-SA" sz="2200" kern="1200" dirty="0" err="1" smtClean="0">
              <a:latin typeface="Arial" charset="0"/>
              <a:ea typeface="Arial" charset="0"/>
              <a:cs typeface="Arial" charset="0"/>
            </a:rPr>
            <a:t>مجزوءة</a:t>
          </a:r>
          <a:r>
            <a:rPr lang="ar-SA" sz="2200" kern="1200" dirty="0" smtClean="0">
              <a:latin typeface="Arial" charset="0"/>
              <a:ea typeface="Arial" charset="0"/>
              <a:cs typeface="Arial" charset="0"/>
            </a:rPr>
            <a:t> تكوين المدرسين</a:t>
          </a:r>
          <a:endParaRPr lang="fr-FR" sz="2200" kern="1200" dirty="0">
            <a:latin typeface="Arial" charset="0"/>
            <a:ea typeface="Arial" charset="0"/>
            <a:cs typeface="Arial" charset="0"/>
          </a:endParaRPr>
        </a:p>
      </dsp:txBody>
      <dsp:txXfrm>
        <a:off x="3970488" y="42521"/>
        <a:ext cx="2127719" cy="762350"/>
      </dsp:txXfrm>
    </dsp:sp>
    <dsp:sp modelId="{F9FFF445-27B7-6D4F-A403-8EAF3EE1A8CE}">
      <dsp:nvSpPr>
        <dsp:cNvPr id="0" name=""/>
        <dsp:cNvSpPr/>
      </dsp:nvSpPr>
      <dsp:spPr>
        <a:xfrm rot="16200000">
          <a:off x="1626690" y="-653853"/>
          <a:ext cx="675865" cy="3929247"/>
        </a:xfrm>
        <a:prstGeom prst="round2SameRect">
          <a:avLst/>
        </a:prstGeom>
        <a:solidFill>
          <a:schemeClr val="accent3">
            <a:tint val="40000"/>
            <a:alpha val="90000"/>
            <a:hueOff val="1113919"/>
            <a:satOff val="13425"/>
            <a:lumOff val="1821"/>
            <a:alphaOff val="0"/>
          </a:schemeClr>
        </a:solidFill>
        <a:ln w="9525" cap="rnd" cmpd="sng" algn="ctr">
          <a:solidFill>
            <a:schemeClr val="accent3">
              <a:tint val="40000"/>
              <a:alpha val="90000"/>
              <a:hueOff val="1113919"/>
              <a:satOff val="13425"/>
              <a:lumOff val="1821"/>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3340" tIns="26670" rIns="53340" bIns="26670" numCol="1" spcCol="1270" anchor="ctr" anchorCtr="0">
          <a:noAutofit/>
        </a:bodyPr>
        <a:lstStyle/>
        <a:p>
          <a:pPr marL="114300" lvl="1" indent="-114300" algn="r" defTabSz="622300" rtl="1">
            <a:lnSpc>
              <a:spcPct val="90000"/>
            </a:lnSpc>
            <a:spcBef>
              <a:spcPct val="0"/>
            </a:spcBef>
            <a:spcAft>
              <a:spcPct val="15000"/>
            </a:spcAft>
            <a:buChar char="••"/>
          </a:pPr>
          <a:r>
            <a:rPr lang="ar-SA" sz="1400" kern="1200" dirty="0" smtClean="0">
              <a:latin typeface="Arial" charset="0"/>
              <a:ea typeface="Arial" charset="0"/>
              <a:cs typeface="Arial" charset="0"/>
            </a:rPr>
            <a:t>لإكساب المعنيين المهارات والمواقف والمعارف الكفيلة بإنجاح قيادة وتدبير مشروع التربية الدامجة بالمؤسسة التعليمية </a:t>
          </a:r>
          <a:endParaRPr lang="fr-FR" sz="1400" kern="1200" dirty="0">
            <a:latin typeface="Arial" charset="0"/>
            <a:ea typeface="Arial" charset="0"/>
            <a:cs typeface="Arial" charset="0"/>
          </a:endParaRPr>
        </a:p>
      </dsp:txBody>
      <dsp:txXfrm rot="5400000">
        <a:off x="32993" y="1005830"/>
        <a:ext cx="3896254" cy="609879"/>
      </dsp:txXfrm>
    </dsp:sp>
    <dsp:sp modelId="{EE2908A1-8D80-E342-8672-D7FA82A9EA0D}">
      <dsp:nvSpPr>
        <dsp:cNvPr id="0" name=""/>
        <dsp:cNvSpPr/>
      </dsp:nvSpPr>
      <dsp:spPr>
        <a:xfrm>
          <a:off x="3929247" y="888353"/>
          <a:ext cx="2210201" cy="844832"/>
        </a:xfrm>
        <a:prstGeom prst="roundRect">
          <a:avLst/>
        </a:prstGeom>
        <a:gradFill rotWithShape="0">
          <a:gsLst>
            <a:gs pos="0">
              <a:schemeClr val="accent3">
                <a:hueOff val="1655123"/>
                <a:satOff val="-311"/>
                <a:lumOff val="8333"/>
                <a:alphaOff val="0"/>
                <a:tint val="96000"/>
                <a:lumMod val="104000"/>
              </a:schemeClr>
            </a:gs>
            <a:gs pos="100000">
              <a:schemeClr val="accent3">
                <a:hueOff val="1655123"/>
                <a:satOff val="-311"/>
                <a:lumOff val="8333"/>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41910" rIns="83820" bIns="41910" numCol="1" spcCol="1270" anchor="ctr" anchorCtr="0">
          <a:noAutofit/>
        </a:bodyPr>
        <a:lstStyle/>
        <a:p>
          <a:pPr lvl="0" algn="r" defTabSz="977900" rtl="1">
            <a:lnSpc>
              <a:spcPct val="90000"/>
            </a:lnSpc>
            <a:spcBef>
              <a:spcPct val="0"/>
            </a:spcBef>
            <a:spcAft>
              <a:spcPct val="35000"/>
            </a:spcAft>
          </a:pPr>
          <a:r>
            <a:rPr lang="ar-SA" sz="2200" kern="1200" dirty="0" err="1" smtClean="0">
              <a:latin typeface="Arial" charset="0"/>
              <a:ea typeface="Arial" charset="0"/>
              <a:cs typeface="Arial" charset="0"/>
            </a:rPr>
            <a:t>مجزوءة</a:t>
          </a:r>
          <a:r>
            <a:rPr lang="ar-SA" sz="2200" kern="1200" dirty="0" smtClean="0">
              <a:latin typeface="Arial" charset="0"/>
              <a:ea typeface="Arial" charset="0"/>
              <a:cs typeface="Arial" charset="0"/>
            </a:rPr>
            <a:t> تكوين مدراء المؤسسات التعليمية</a:t>
          </a:r>
          <a:endParaRPr lang="fr-FR" sz="2200" kern="1200" dirty="0">
            <a:latin typeface="Arial" charset="0"/>
            <a:ea typeface="Arial" charset="0"/>
            <a:cs typeface="Arial" charset="0"/>
          </a:endParaRPr>
        </a:p>
      </dsp:txBody>
      <dsp:txXfrm>
        <a:off x="3970488" y="929594"/>
        <a:ext cx="2127719" cy="762350"/>
      </dsp:txXfrm>
    </dsp:sp>
    <dsp:sp modelId="{501BA264-FFBA-8D48-9F14-F92933D376B6}">
      <dsp:nvSpPr>
        <dsp:cNvPr id="0" name=""/>
        <dsp:cNvSpPr/>
      </dsp:nvSpPr>
      <dsp:spPr>
        <a:xfrm rot="16200000">
          <a:off x="1626690" y="233220"/>
          <a:ext cx="675865" cy="3929247"/>
        </a:xfrm>
        <a:prstGeom prst="round2SameRect">
          <a:avLst/>
        </a:prstGeom>
        <a:solidFill>
          <a:schemeClr val="accent3">
            <a:tint val="40000"/>
            <a:alpha val="90000"/>
            <a:hueOff val="2227838"/>
            <a:satOff val="26851"/>
            <a:lumOff val="3641"/>
            <a:alphaOff val="0"/>
          </a:schemeClr>
        </a:solidFill>
        <a:ln w="9525" cap="rnd" cmpd="sng" algn="ctr">
          <a:solidFill>
            <a:schemeClr val="accent3">
              <a:tint val="40000"/>
              <a:alpha val="90000"/>
              <a:hueOff val="2227838"/>
              <a:satOff val="26851"/>
              <a:lumOff val="3641"/>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3340" tIns="26670" rIns="53340" bIns="26670" numCol="1" spcCol="1270" anchor="ctr" anchorCtr="0">
          <a:noAutofit/>
        </a:bodyPr>
        <a:lstStyle/>
        <a:p>
          <a:pPr marL="114300" lvl="1" indent="-114300" algn="r" defTabSz="622300" rtl="1">
            <a:lnSpc>
              <a:spcPct val="90000"/>
            </a:lnSpc>
            <a:spcBef>
              <a:spcPct val="0"/>
            </a:spcBef>
            <a:spcAft>
              <a:spcPct val="15000"/>
            </a:spcAft>
            <a:buChar char="••"/>
          </a:pPr>
          <a:r>
            <a:rPr lang="ar-SA" sz="1400" kern="1200" dirty="0" smtClean="0">
              <a:latin typeface="Arial" charset="0"/>
              <a:ea typeface="Arial" charset="0"/>
              <a:cs typeface="Arial" charset="0"/>
            </a:rPr>
            <a:t>لتمكين المعنيين من مستلزمات النهوض بأدوارهم ومهامهم الممارسة في مجال التربية الدامجة</a:t>
          </a:r>
          <a:r>
            <a:rPr lang="fr-FR" sz="1400" kern="1200" dirty="0" smtClean="0">
              <a:latin typeface="Arial" charset="0"/>
              <a:ea typeface="Arial" charset="0"/>
              <a:cs typeface="Arial" charset="0"/>
            </a:rPr>
            <a:t> </a:t>
          </a:r>
          <a:r>
            <a:rPr lang="ar-SA" sz="1400" kern="1200" dirty="0" smtClean="0">
              <a:latin typeface="Arial" charset="0"/>
              <a:ea typeface="Arial" charset="0"/>
              <a:cs typeface="Arial" charset="0"/>
            </a:rPr>
            <a:t>(الممارسات الاجتماعية)</a:t>
          </a:r>
          <a:endParaRPr lang="fr-FR" sz="1400" kern="1200" dirty="0">
            <a:latin typeface="Arial" charset="0"/>
            <a:ea typeface="Arial" charset="0"/>
            <a:cs typeface="Arial" charset="0"/>
          </a:endParaRPr>
        </a:p>
      </dsp:txBody>
      <dsp:txXfrm rot="5400000">
        <a:off x="32993" y="1892904"/>
        <a:ext cx="3896254" cy="609879"/>
      </dsp:txXfrm>
    </dsp:sp>
    <dsp:sp modelId="{2C68BF8D-F452-724F-9F3B-9445D1155397}">
      <dsp:nvSpPr>
        <dsp:cNvPr id="0" name=""/>
        <dsp:cNvSpPr/>
      </dsp:nvSpPr>
      <dsp:spPr>
        <a:xfrm>
          <a:off x="3929247" y="1775427"/>
          <a:ext cx="2210201" cy="844832"/>
        </a:xfrm>
        <a:prstGeom prst="roundRect">
          <a:avLst/>
        </a:prstGeom>
        <a:gradFill rotWithShape="0">
          <a:gsLst>
            <a:gs pos="0">
              <a:schemeClr val="accent3">
                <a:hueOff val="3310247"/>
                <a:satOff val="-621"/>
                <a:lumOff val="16667"/>
                <a:alphaOff val="0"/>
                <a:tint val="96000"/>
                <a:lumMod val="104000"/>
              </a:schemeClr>
            </a:gs>
            <a:gs pos="100000">
              <a:schemeClr val="accent3">
                <a:hueOff val="3310247"/>
                <a:satOff val="-621"/>
                <a:lumOff val="16667"/>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41910" rIns="83820" bIns="41910" numCol="1" spcCol="1270" anchor="ctr" anchorCtr="0">
          <a:noAutofit/>
        </a:bodyPr>
        <a:lstStyle/>
        <a:p>
          <a:pPr lvl="0" algn="r" defTabSz="977900" rtl="1">
            <a:lnSpc>
              <a:spcPct val="90000"/>
            </a:lnSpc>
            <a:spcBef>
              <a:spcPct val="0"/>
            </a:spcBef>
            <a:spcAft>
              <a:spcPct val="35000"/>
            </a:spcAft>
          </a:pPr>
          <a:r>
            <a:rPr lang="ar-SA" sz="2200" kern="1200" dirty="0" err="1" smtClean="0">
              <a:latin typeface="Arial" charset="0"/>
              <a:ea typeface="Arial" charset="0"/>
              <a:cs typeface="Arial" charset="0"/>
            </a:rPr>
            <a:t>مجزوءة</a:t>
          </a:r>
          <a:r>
            <a:rPr lang="ar-SA" sz="2200" kern="1200" dirty="0" smtClean="0">
              <a:latin typeface="Arial" charset="0"/>
              <a:ea typeface="Arial" charset="0"/>
              <a:cs typeface="Arial" charset="0"/>
            </a:rPr>
            <a:t> تكوين الجمعيات والأسر </a:t>
          </a:r>
          <a:endParaRPr lang="fr-FR" sz="2200" kern="1200" dirty="0">
            <a:latin typeface="Arial" charset="0"/>
            <a:ea typeface="Arial" charset="0"/>
            <a:cs typeface="Arial" charset="0"/>
          </a:endParaRPr>
        </a:p>
      </dsp:txBody>
      <dsp:txXfrm>
        <a:off x="3970488" y="1816668"/>
        <a:ext cx="2127719" cy="76235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97CE48-BB10-ED41-B82F-FA5E3E6043D7}">
      <dsp:nvSpPr>
        <dsp:cNvPr id="0" name=""/>
        <dsp:cNvSpPr/>
      </dsp:nvSpPr>
      <dsp:spPr>
        <a:xfrm rot="5400000">
          <a:off x="3836892" y="-1540927"/>
          <a:ext cx="675865" cy="3929247"/>
        </a:xfrm>
        <a:prstGeom prst="round2SameRect">
          <a:avLst/>
        </a:prstGeom>
        <a:solidFill>
          <a:schemeClr val="accent3">
            <a:tint val="40000"/>
            <a:alpha val="90000"/>
            <a:hueOff val="0"/>
            <a:satOff val="0"/>
            <a:lumOff val="0"/>
            <a:alphaOff val="0"/>
          </a:schemeClr>
        </a:solidFill>
        <a:ln w="9525" cap="rnd" cmpd="sng" algn="ctr">
          <a:solidFill>
            <a:schemeClr val="accent3">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9530" tIns="24765" rIns="49530" bIns="24765" numCol="1" spcCol="1270" anchor="ctr" anchorCtr="0">
          <a:noAutofit/>
        </a:bodyPr>
        <a:lstStyle/>
        <a:p>
          <a:pPr marL="114300" lvl="1" indent="-114300" algn="l" defTabSz="577850" rtl="0">
            <a:lnSpc>
              <a:spcPct val="90000"/>
            </a:lnSpc>
            <a:spcBef>
              <a:spcPct val="0"/>
            </a:spcBef>
            <a:spcAft>
              <a:spcPct val="15000"/>
            </a:spcAft>
            <a:buChar char="••"/>
          </a:pPr>
          <a:r>
            <a:rPr lang="fr-FR" sz="1300" kern="1200" dirty="0" smtClean="0">
              <a:latin typeface="Arial" charset="0"/>
              <a:ea typeface="Arial" charset="0"/>
              <a:cs typeface="Arial" charset="0"/>
            </a:rPr>
            <a:t>Pour l’appropriation des principes de l’éducation inclusive, l’acquisition des savoir-faire et la maitrise des pratiques pédagogiques inclusives</a:t>
          </a:r>
          <a:endParaRPr lang="fr-FR" sz="1300" kern="1200" dirty="0">
            <a:latin typeface="Arial" charset="0"/>
            <a:ea typeface="Arial" charset="0"/>
            <a:cs typeface="Arial" charset="0"/>
          </a:endParaRPr>
        </a:p>
      </dsp:txBody>
      <dsp:txXfrm rot="-5400000">
        <a:off x="2210202" y="118756"/>
        <a:ext cx="3896254" cy="609879"/>
      </dsp:txXfrm>
    </dsp:sp>
    <dsp:sp modelId="{DAB7B1CF-C8BE-3E44-A60E-3602C87B8E14}">
      <dsp:nvSpPr>
        <dsp:cNvPr id="0" name=""/>
        <dsp:cNvSpPr/>
      </dsp:nvSpPr>
      <dsp:spPr>
        <a:xfrm>
          <a:off x="0" y="1280"/>
          <a:ext cx="2210201" cy="844832"/>
        </a:xfrm>
        <a:prstGeom prst="roundRect">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32385" rIns="64770" bIns="32385" numCol="1" spcCol="1270" anchor="ctr" anchorCtr="0">
          <a:noAutofit/>
        </a:bodyPr>
        <a:lstStyle/>
        <a:p>
          <a:pPr lvl="0" algn="l" defTabSz="755650" rtl="0">
            <a:lnSpc>
              <a:spcPct val="90000"/>
            </a:lnSpc>
            <a:spcBef>
              <a:spcPct val="0"/>
            </a:spcBef>
            <a:spcAft>
              <a:spcPct val="35000"/>
            </a:spcAft>
          </a:pPr>
          <a:r>
            <a:rPr lang="fr-FR" sz="1700" kern="1200" dirty="0" smtClean="0">
              <a:latin typeface="Arial" charset="0"/>
              <a:ea typeface="Arial" charset="0"/>
              <a:cs typeface="Arial" charset="0"/>
            </a:rPr>
            <a:t>Module de formation des enseignants </a:t>
          </a:r>
          <a:endParaRPr lang="fr-FR" sz="1700" kern="1200" dirty="0">
            <a:latin typeface="Arial" charset="0"/>
            <a:ea typeface="Arial" charset="0"/>
            <a:cs typeface="Arial" charset="0"/>
          </a:endParaRPr>
        </a:p>
      </dsp:txBody>
      <dsp:txXfrm>
        <a:off x="41241" y="42521"/>
        <a:ext cx="2127719" cy="762350"/>
      </dsp:txXfrm>
    </dsp:sp>
    <dsp:sp modelId="{F9FFF445-27B7-6D4F-A403-8EAF3EE1A8CE}">
      <dsp:nvSpPr>
        <dsp:cNvPr id="0" name=""/>
        <dsp:cNvSpPr/>
      </dsp:nvSpPr>
      <dsp:spPr>
        <a:xfrm rot="5400000">
          <a:off x="3836892" y="-653853"/>
          <a:ext cx="675865" cy="3929247"/>
        </a:xfrm>
        <a:prstGeom prst="round2SameRect">
          <a:avLst/>
        </a:prstGeom>
        <a:solidFill>
          <a:schemeClr val="accent3">
            <a:tint val="40000"/>
            <a:alpha val="90000"/>
            <a:hueOff val="1113919"/>
            <a:satOff val="13425"/>
            <a:lumOff val="1821"/>
            <a:alphaOff val="0"/>
          </a:schemeClr>
        </a:solidFill>
        <a:ln w="9525" cap="rnd" cmpd="sng" algn="ctr">
          <a:solidFill>
            <a:schemeClr val="accent3">
              <a:tint val="40000"/>
              <a:alpha val="90000"/>
              <a:hueOff val="1113919"/>
              <a:satOff val="13425"/>
              <a:lumOff val="1821"/>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9530" tIns="24765" rIns="49530" bIns="24765" numCol="1" spcCol="1270" anchor="ctr" anchorCtr="0">
          <a:noAutofit/>
        </a:bodyPr>
        <a:lstStyle/>
        <a:p>
          <a:pPr marL="114300" lvl="1" indent="-114300" algn="l" defTabSz="577850" rtl="0">
            <a:lnSpc>
              <a:spcPct val="90000"/>
            </a:lnSpc>
            <a:spcBef>
              <a:spcPct val="0"/>
            </a:spcBef>
            <a:spcAft>
              <a:spcPct val="15000"/>
            </a:spcAft>
            <a:buChar char="••"/>
          </a:pPr>
          <a:r>
            <a:rPr lang="fr-FR" sz="1300" kern="1200" dirty="0" smtClean="0">
              <a:latin typeface="Arial" charset="0"/>
              <a:ea typeface="Arial" charset="0"/>
              <a:cs typeface="Arial" charset="0"/>
            </a:rPr>
            <a:t>Pour l’acquisition des savoir-faire et savoir être permettant de mieux gérer le projet inclusif au sein de l’école</a:t>
          </a:r>
          <a:endParaRPr lang="fr-FR" sz="1300" kern="1200" dirty="0">
            <a:latin typeface="Arial" charset="0"/>
            <a:ea typeface="Arial" charset="0"/>
            <a:cs typeface="Arial" charset="0"/>
          </a:endParaRPr>
        </a:p>
      </dsp:txBody>
      <dsp:txXfrm rot="-5400000">
        <a:off x="2210202" y="1005830"/>
        <a:ext cx="3896254" cy="609879"/>
      </dsp:txXfrm>
    </dsp:sp>
    <dsp:sp modelId="{EE2908A1-8D80-E342-8672-D7FA82A9EA0D}">
      <dsp:nvSpPr>
        <dsp:cNvPr id="0" name=""/>
        <dsp:cNvSpPr/>
      </dsp:nvSpPr>
      <dsp:spPr>
        <a:xfrm>
          <a:off x="0" y="888353"/>
          <a:ext cx="2210201" cy="844832"/>
        </a:xfrm>
        <a:prstGeom prst="roundRect">
          <a:avLst/>
        </a:prstGeom>
        <a:gradFill rotWithShape="0">
          <a:gsLst>
            <a:gs pos="0">
              <a:schemeClr val="accent3">
                <a:hueOff val="1655123"/>
                <a:satOff val="-311"/>
                <a:lumOff val="8333"/>
                <a:alphaOff val="0"/>
                <a:tint val="96000"/>
                <a:lumMod val="104000"/>
              </a:schemeClr>
            </a:gs>
            <a:gs pos="100000">
              <a:schemeClr val="accent3">
                <a:hueOff val="1655123"/>
                <a:satOff val="-311"/>
                <a:lumOff val="8333"/>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32385" rIns="64770" bIns="32385" numCol="1" spcCol="1270" anchor="ctr" anchorCtr="0">
          <a:noAutofit/>
        </a:bodyPr>
        <a:lstStyle/>
        <a:p>
          <a:pPr lvl="0" algn="l" defTabSz="755650" rtl="0">
            <a:lnSpc>
              <a:spcPct val="90000"/>
            </a:lnSpc>
            <a:spcBef>
              <a:spcPct val="0"/>
            </a:spcBef>
            <a:spcAft>
              <a:spcPct val="35000"/>
            </a:spcAft>
          </a:pPr>
          <a:r>
            <a:rPr lang="fr-FR" sz="1700" kern="1200" dirty="0" smtClean="0">
              <a:latin typeface="Arial" charset="0"/>
              <a:ea typeface="Arial" charset="0"/>
              <a:cs typeface="Arial" charset="0"/>
            </a:rPr>
            <a:t>Module de formation des directeurs </a:t>
          </a:r>
          <a:endParaRPr lang="fr-FR" sz="1700" kern="1200" dirty="0">
            <a:latin typeface="Arial" charset="0"/>
            <a:ea typeface="Arial" charset="0"/>
            <a:cs typeface="Arial" charset="0"/>
          </a:endParaRPr>
        </a:p>
      </dsp:txBody>
      <dsp:txXfrm>
        <a:off x="41241" y="929594"/>
        <a:ext cx="2127719" cy="762350"/>
      </dsp:txXfrm>
    </dsp:sp>
    <dsp:sp modelId="{501BA264-FFBA-8D48-9F14-F92933D376B6}">
      <dsp:nvSpPr>
        <dsp:cNvPr id="0" name=""/>
        <dsp:cNvSpPr/>
      </dsp:nvSpPr>
      <dsp:spPr>
        <a:xfrm rot="5400000">
          <a:off x="3836892" y="233220"/>
          <a:ext cx="675865" cy="3929247"/>
        </a:xfrm>
        <a:prstGeom prst="round2SameRect">
          <a:avLst/>
        </a:prstGeom>
        <a:solidFill>
          <a:schemeClr val="accent3">
            <a:tint val="40000"/>
            <a:alpha val="90000"/>
            <a:hueOff val="2227838"/>
            <a:satOff val="26851"/>
            <a:lumOff val="3641"/>
            <a:alphaOff val="0"/>
          </a:schemeClr>
        </a:solidFill>
        <a:ln w="9525" cap="rnd" cmpd="sng" algn="ctr">
          <a:solidFill>
            <a:schemeClr val="accent3">
              <a:tint val="40000"/>
              <a:alpha val="90000"/>
              <a:hueOff val="2227838"/>
              <a:satOff val="26851"/>
              <a:lumOff val="3641"/>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9530" tIns="24765" rIns="49530" bIns="24765" numCol="1" spcCol="1270" anchor="ctr" anchorCtr="0">
          <a:noAutofit/>
        </a:bodyPr>
        <a:lstStyle/>
        <a:p>
          <a:pPr marL="114300" lvl="1" indent="-114300" algn="l" defTabSz="577850" rtl="0">
            <a:lnSpc>
              <a:spcPct val="90000"/>
            </a:lnSpc>
            <a:spcBef>
              <a:spcPct val="0"/>
            </a:spcBef>
            <a:spcAft>
              <a:spcPct val="15000"/>
            </a:spcAft>
            <a:buChar char="••"/>
          </a:pPr>
          <a:r>
            <a:rPr lang="fr-FR" sz="1300" kern="1200" dirty="0" smtClean="0">
              <a:latin typeface="Arial" charset="0"/>
              <a:ea typeface="Arial" charset="0"/>
              <a:cs typeface="Arial" charset="0"/>
            </a:rPr>
            <a:t>Pour les doter des savoirs et moyens méthodologiques en vue de développer leur pratiques inclusives sociales</a:t>
          </a:r>
          <a:endParaRPr lang="fr-FR" sz="1300" kern="1200" dirty="0">
            <a:latin typeface="Arial" charset="0"/>
            <a:ea typeface="Arial" charset="0"/>
            <a:cs typeface="Arial" charset="0"/>
          </a:endParaRPr>
        </a:p>
      </dsp:txBody>
      <dsp:txXfrm rot="-5400000">
        <a:off x="2210202" y="1892904"/>
        <a:ext cx="3896254" cy="609879"/>
      </dsp:txXfrm>
    </dsp:sp>
    <dsp:sp modelId="{2C68BF8D-F452-724F-9F3B-9445D1155397}">
      <dsp:nvSpPr>
        <dsp:cNvPr id="0" name=""/>
        <dsp:cNvSpPr/>
      </dsp:nvSpPr>
      <dsp:spPr>
        <a:xfrm>
          <a:off x="0" y="1775427"/>
          <a:ext cx="2210201" cy="844832"/>
        </a:xfrm>
        <a:prstGeom prst="roundRect">
          <a:avLst/>
        </a:prstGeom>
        <a:gradFill rotWithShape="0">
          <a:gsLst>
            <a:gs pos="0">
              <a:schemeClr val="accent3">
                <a:hueOff val="3310247"/>
                <a:satOff val="-621"/>
                <a:lumOff val="16667"/>
                <a:alphaOff val="0"/>
                <a:tint val="96000"/>
                <a:lumMod val="104000"/>
              </a:schemeClr>
            </a:gs>
            <a:gs pos="100000">
              <a:schemeClr val="accent3">
                <a:hueOff val="3310247"/>
                <a:satOff val="-621"/>
                <a:lumOff val="16667"/>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32385" rIns="64770" bIns="32385" numCol="1" spcCol="1270" anchor="ctr" anchorCtr="0">
          <a:noAutofit/>
        </a:bodyPr>
        <a:lstStyle/>
        <a:p>
          <a:pPr lvl="0" algn="l" defTabSz="755650" rtl="0">
            <a:lnSpc>
              <a:spcPct val="90000"/>
            </a:lnSpc>
            <a:spcBef>
              <a:spcPct val="0"/>
            </a:spcBef>
            <a:spcAft>
              <a:spcPct val="35000"/>
            </a:spcAft>
          </a:pPr>
          <a:r>
            <a:rPr lang="fr-FR" sz="1700" kern="1200" dirty="0" smtClean="0">
              <a:latin typeface="Arial" charset="0"/>
              <a:ea typeface="Arial" charset="0"/>
              <a:cs typeface="Arial" charset="0"/>
            </a:rPr>
            <a:t>Module de formation des associations et des familles </a:t>
          </a:r>
          <a:endParaRPr lang="fr-FR" sz="1700" kern="1200" dirty="0">
            <a:latin typeface="Arial" charset="0"/>
            <a:ea typeface="Arial" charset="0"/>
            <a:cs typeface="Arial" charset="0"/>
          </a:endParaRPr>
        </a:p>
      </dsp:txBody>
      <dsp:txXfrm>
        <a:off x="41241" y="1816668"/>
        <a:ext cx="2127719" cy="76235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B9E977-CE18-3C4B-876E-E361B76D340B}">
      <dsp:nvSpPr>
        <dsp:cNvPr id="0" name=""/>
        <dsp:cNvSpPr/>
      </dsp:nvSpPr>
      <dsp:spPr>
        <a:xfrm>
          <a:off x="4767792" y="0"/>
          <a:ext cx="2497920" cy="2497920"/>
        </a:xfrm>
        <a:prstGeom prst="pie">
          <a:avLst>
            <a:gd name="adj1" fmla="val 16200000"/>
            <a:gd name="adj2" fmla="val 5400000"/>
          </a:avLst>
        </a:prstGeom>
        <a:gradFill rotWithShape="0">
          <a:gsLst>
            <a:gs pos="0">
              <a:schemeClr val="accent2">
                <a:hueOff val="0"/>
                <a:satOff val="0"/>
                <a:lumOff val="0"/>
                <a:alphaOff val="0"/>
                <a:tint val="96000"/>
                <a:lumMod val="104000"/>
              </a:schemeClr>
            </a:gs>
            <a:gs pos="100000">
              <a:schemeClr val="accent2">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sp>
    <dsp:sp modelId="{32E189B1-0F19-CD4B-916D-0F787AE024FB}">
      <dsp:nvSpPr>
        <dsp:cNvPr id="0" name=""/>
        <dsp:cNvSpPr/>
      </dsp:nvSpPr>
      <dsp:spPr>
        <a:xfrm>
          <a:off x="0" y="0"/>
          <a:ext cx="6016752" cy="2497920"/>
        </a:xfrm>
        <a:prstGeom prst="rect">
          <a:avLst/>
        </a:prstGeom>
        <a:solidFill>
          <a:schemeClr val="lt1">
            <a:alpha val="90000"/>
            <a:hueOff val="0"/>
            <a:satOff val="0"/>
            <a:lumOff val="0"/>
            <a:alphaOff val="0"/>
          </a:schemeClr>
        </a:solidFill>
        <a:ln w="9525" cap="rnd"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r" defTabSz="933450" rtl="1">
            <a:lnSpc>
              <a:spcPct val="90000"/>
            </a:lnSpc>
            <a:spcBef>
              <a:spcPct val="0"/>
            </a:spcBef>
            <a:spcAft>
              <a:spcPct val="35000"/>
            </a:spcAft>
          </a:pPr>
          <a:r>
            <a:rPr lang="ar-SA" sz="2100" kern="1200" dirty="0" smtClean="0">
              <a:solidFill>
                <a:srgbClr val="002060"/>
              </a:solidFill>
              <a:latin typeface="Arial" charset="0"/>
              <a:ea typeface="Arial" charset="0"/>
              <a:cs typeface="Arial" charset="0"/>
            </a:rPr>
            <a:t>مخرجات التحليل الوثائقي وفحص التجارب الدولية</a:t>
          </a:r>
          <a:endParaRPr lang="fr-FR" sz="2100" kern="1200" dirty="0">
            <a:solidFill>
              <a:srgbClr val="002060"/>
            </a:solidFill>
            <a:latin typeface="Arial" charset="0"/>
            <a:ea typeface="Arial" charset="0"/>
            <a:cs typeface="Arial" charset="0"/>
          </a:endParaRPr>
        </a:p>
      </dsp:txBody>
      <dsp:txXfrm>
        <a:off x="3008376" y="0"/>
        <a:ext cx="3008376" cy="749377"/>
      </dsp:txXfrm>
    </dsp:sp>
    <dsp:sp modelId="{F6CC5744-A829-034A-B909-FC57093EC1F0}">
      <dsp:nvSpPr>
        <dsp:cNvPr id="0" name=""/>
        <dsp:cNvSpPr/>
      </dsp:nvSpPr>
      <dsp:spPr>
        <a:xfrm>
          <a:off x="5204928" y="749377"/>
          <a:ext cx="1623646" cy="1623646"/>
        </a:xfrm>
        <a:prstGeom prst="pie">
          <a:avLst>
            <a:gd name="adj1" fmla="val 16200000"/>
            <a:gd name="adj2" fmla="val 5400000"/>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sp>
    <dsp:sp modelId="{2597D03E-5684-5742-8598-DE2F35278AE0}">
      <dsp:nvSpPr>
        <dsp:cNvPr id="0" name=""/>
        <dsp:cNvSpPr/>
      </dsp:nvSpPr>
      <dsp:spPr>
        <a:xfrm>
          <a:off x="0" y="749377"/>
          <a:ext cx="6016752" cy="1623646"/>
        </a:xfrm>
        <a:prstGeom prst="rect">
          <a:avLst/>
        </a:prstGeom>
        <a:solidFill>
          <a:schemeClr val="lt1">
            <a:alpha val="90000"/>
            <a:hueOff val="0"/>
            <a:satOff val="0"/>
            <a:lumOff val="0"/>
            <a:alphaOff val="0"/>
          </a:schemeClr>
        </a:solidFill>
        <a:ln w="9525" cap="rnd"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r" defTabSz="933450" rtl="1">
            <a:lnSpc>
              <a:spcPct val="90000"/>
            </a:lnSpc>
            <a:spcBef>
              <a:spcPct val="0"/>
            </a:spcBef>
            <a:spcAft>
              <a:spcPct val="35000"/>
            </a:spcAft>
          </a:pPr>
          <a:r>
            <a:rPr lang="ar-SA" sz="2100" kern="1200" dirty="0" smtClean="0">
              <a:solidFill>
                <a:srgbClr val="002060"/>
              </a:solidFill>
              <a:latin typeface="Arial" charset="0"/>
              <a:ea typeface="Arial" charset="0"/>
              <a:cs typeface="Arial" charset="0"/>
            </a:rPr>
            <a:t>الإطار المرجعي الوطني للهندسة المنهاجية لأقسام التربية الدامجة</a:t>
          </a:r>
          <a:endParaRPr lang="fr-FR" sz="2100" kern="1200" dirty="0">
            <a:solidFill>
              <a:srgbClr val="002060"/>
            </a:solidFill>
            <a:latin typeface="Arial" charset="0"/>
            <a:ea typeface="Arial" charset="0"/>
            <a:cs typeface="Arial" charset="0"/>
          </a:endParaRPr>
        </a:p>
      </dsp:txBody>
      <dsp:txXfrm>
        <a:off x="3008376" y="749377"/>
        <a:ext cx="3008376" cy="749375"/>
      </dsp:txXfrm>
    </dsp:sp>
    <dsp:sp modelId="{153422A1-05C6-6345-8EAA-699274A318F4}">
      <dsp:nvSpPr>
        <dsp:cNvPr id="0" name=""/>
        <dsp:cNvSpPr/>
      </dsp:nvSpPr>
      <dsp:spPr>
        <a:xfrm>
          <a:off x="5642064" y="1498752"/>
          <a:ext cx="749375" cy="749375"/>
        </a:xfrm>
        <a:prstGeom prst="pie">
          <a:avLst>
            <a:gd name="adj1" fmla="val 16200000"/>
            <a:gd name="adj2" fmla="val 5400000"/>
          </a:avLst>
        </a:prstGeom>
        <a:gradFill rotWithShape="0">
          <a:gsLst>
            <a:gs pos="0">
              <a:schemeClr val="accent4">
                <a:hueOff val="0"/>
                <a:satOff val="0"/>
                <a:lumOff val="0"/>
                <a:alphaOff val="0"/>
                <a:tint val="96000"/>
                <a:lumMod val="104000"/>
              </a:schemeClr>
            </a:gs>
            <a:gs pos="100000">
              <a:schemeClr val="accent4">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sp>
    <dsp:sp modelId="{3704908E-7B0E-0144-8565-6C66CCD78AFD}">
      <dsp:nvSpPr>
        <dsp:cNvPr id="0" name=""/>
        <dsp:cNvSpPr/>
      </dsp:nvSpPr>
      <dsp:spPr>
        <a:xfrm>
          <a:off x="0" y="1498752"/>
          <a:ext cx="6016752" cy="749375"/>
        </a:xfrm>
        <a:prstGeom prst="rect">
          <a:avLst/>
        </a:prstGeom>
        <a:solidFill>
          <a:schemeClr val="lt1">
            <a:alpha val="90000"/>
            <a:hueOff val="0"/>
            <a:satOff val="0"/>
            <a:lumOff val="0"/>
            <a:alphaOff val="0"/>
          </a:schemeClr>
        </a:solidFill>
        <a:ln w="9525" cap="rnd"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r" defTabSz="933450" rtl="1">
            <a:lnSpc>
              <a:spcPct val="90000"/>
            </a:lnSpc>
            <a:spcBef>
              <a:spcPct val="0"/>
            </a:spcBef>
            <a:spcAft>
              <a:spcPct val="35000"/>
            </a:spcAft>
          </a:pPr>
          <a:r>
            <a:rPr lang="ar-SA" sz="2100" kern="1200" dirty="0" smtClean="0">
              <a:solidFill>
                <a:srgbClr val="002060"/>
              </a:solidFill>
              <a:latin typeface="Arial" charset="0"/>
              <a:ea typeface="Arial" charset="0"/>
              <a:cs typeface="Arial" charset="0"/>
            </a:rPr>
            <a:t>خبرة الفريق المكلف بإعداد الدلائل </a:t>
          </a:r>
          <a:r>
            <a:rPr lang="ar-SA" sz="2100" kern="1200" dirty="0" err="1" smtClean="0">
              <a:solidFill>
                <a:srgbClr val="002060"/>
              </a:solidFill>
              <a:latin typeface="Arial" charset="0"/>
              <a:ea typeface="Arial" charset="0"/>
              <a:cs typeface="Arial" charset="0"/>
            </a:rPr>
            <a:t>والمجزوءات</a:t>
          </a:r>
          <a:r>
            <a:rPr lang="ar-SA" sz="2100" kern="1200" dirty="0" smtClean="0">
              <a:solidFill>
                <a:srgbClr val="002060"/>
              </a:solidFill>
              <a:latin typeface="Arial" charset="0"/>
              <a:ea typeface="Arial" charset="0"/>
              <a:cs typeface="Arial" charset="0"/>
            </a:rPr>
            <a:t> </a:t>
          </a:r>
          <a:endParaRPr lang="fr-FR" sz="2100" kern="1200" dirty="0">
            <a:solidFill>
              <a:srgbClr val="002060"/>
            </a:solidFill>
            <a:latin typeface="Arial" charset="0"/>
            <a:ea typeface="Arial" charset="0"/>
            <a:cs typeface="Arial" charset="0"/>
          </a:endParaRPr>
        </a:p>
      </dsp:txBody>
      <dsp:txXfrm>
        <a:off x="3008376" y="1498752"/>
        <a:ext cx="3008376" cy="749375"/>
      </dsp:txXfrm>
    </dsp:sp>
    <dsp:sp modelId="{91A7BFE3-C458-FB4E-AF8A-B9581071A37F}">
      <dsp:nvSpPr>
        <dsp:cNvPr id="0" name=""/>
        <dsp:cNvSpPr/>
      </dsp:nvSpPr>
      <dsp:spPr>
        <a:xfrm>
          <a:off x="0" y="0"/>
          <a:ext cx="3008376" cy="749377"/>
        </a:xfrm>
        <a:prstGeom prst="rect">
          <a:avLst/>
        </a:prstGeom>
        <a:noFill/>
        <a:ln w="9525" cap="rnd"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marL="114300" lvl="1" indent="-114300" algn="r" defTabSz="577850" rtl="1">
            <a:lnSpc>
              <a:spcPct val="90000"/>
            </a:lnSpc>
            <a:spcBef>
              <a:spcPct val="0"/>
            </a:spcBef>
            <a:spcAft>
              <a:spcPct val="15000"/>
            </a:spcAft>
            <a:buChar char="••"/>
          </a:pPr>
          <a:r>
            <a:rPr lang="ar-SA" sz="1300" kern="1200" dirty="0" smtClean="0">
              <a:solidFill>
                <a:srgbClr val="0070C0"/>
              </a:solidFill>
              <a:latin typeface="Arial" charset="0"/>
              <a:ea typeface="Arial" charset="0"/>
              <a:cs typeface="Arial" charset="0"/>
            </a:rPr>
            <a:t>التوجهات العامة للتجربة الوطنية ونقائصها المسجلة</a:t>
          </a:r>
          <a:endParaRPr lang="fr-FR" sz="1300" kern="1200" dirty="0">
            <a:solidFill>
              <a:srgbClr val="0070C0"/>
            </a:solidFill>
            <a:latin typeface="Arial" charset="0"/>
            <a:ea typeface="Arial" charset="0"/>
            <a:cs typeface="Arial" charset="0"/>
          </a:endParaRPr>
        </a:p>
        <a:p>
          <a:pPr marL="114300" lvl="1" indent="-114300" algn="r" defTabSz="577850" rtl="1">
            <a:lnSpc>
              <a:spcPct val="90000"/>
            </a:lnSpc>
            <a:spcBef>
              <a:spcPct val="0"/>
            </a:spcBef>
            <a:spcAft>
              <a:spcPct val="15000"/>
            </a:spcAft>
            <a:buChar char="••"/>
          </a:pPr>
          <a:r>
            <a:rPr lang="ar-SA" sz="1300" kern="1200" dirty="0" smtClean="0">
              <a:solidFill>
                <a:srgbClr val="0070C0"/>
              </a:solidFill>
              <a:latin typeface="Arial" charset="0"/>
              <a:ea typeface="Arial" charset="0"/>
              <a:cs typeface="Arial" charset="0"/>
            </a:rPr>
            <a:t>التوصيات المنبثقة عن رصد التجارب الدولية والتوجيهات المقترحة </a:t>
          </a:r>
          <a:endParaRPr lang="fr-FR" sz="1300" kern="1200" dirty="0">
            <a:solidFill>
              <a:srgbClr val="0070C0"/>
            </a:solidFill>
            <a:latin typeface="Arial" charset="0"/>
            <a:ea typeface="Arial" charset="0"/>
            <a:cs typeface="Arial" charset="0"/>
          </a:endParaRPr>
        </a:p>
      </dsp:txBody>
      <dsp:txXfrm>
        <a:off x="0" y="0"/>
        <a:ext cx="3008376" cy="749377"/>
      </dsp:txXfrm>
    </dsp:sp>
    <dsp:sp modelId="{5872641A-F066-624C-A873-A0A2135B59B0}">
      <dsp:nvSpPr>
        <dsp:cNvPr id="0" name=""/>
        <dsp:cNvSpPr/>
      </dsp:nvSpPr>
      <dsp:spPr>
        <a:xfrm>
          <a:off x="0" y="749377"/>
          <a:ext cx="3008376" cy="749375"/>
        </a:xfrm>
        <a:prstGeom prst="rect">
          <a:avLst/>
        </a:prstGeom>
        <a:noFill/>
        <a:ln w="9525" cap="rnd"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marL="114300" lvl="1" indent="-114300" algn="r" defTabSz="577850" rtl="1">
            <a:lnSpc>
              <a:spcPct val="90000"/>
            </a:lnSpc>
            <a:spcBef>
              <a:spcPct val="0"/>
            </a:spcBef>
            <a:spcAft>
              <a:spcPct val="15000"/>
            </a:spcAft>
            <a:buChar char="••"/>
          </a:pPr>
          <a:r>
            <a:rPr lang="ar-SA" sz="1300" kern="1200" dirty="0" err="1" smtClean="0">
              <a:solidFill>
                <a:srgbClr val="0070C0"/>
              </a:solidFill>
              <a:latin typeface="Arial" charset="0"/>
              <a:ea typeface="Arial" charset="0"/>
              <a:cs typeface="Arial" charset="0"/>
            </a:rPr>
            <a:t>التفيئ</a:t>
          </a:r>
          <a:r>
            <a:rPr lang="ar-SA" sz="1300" kern="1200" dirty="0" smtClean="0">
              <a:solidFill>
                <a:srgbClr val="0070C0"/>
              </a:solidFill>
              <a:latin typeface="Arial" charset="0"/>
              <a:ea typeface="Arial" charset="0"/>
              <a:cs typeface="Arial" charset="0"/>
            </a:rPr>
            <a:t> والتوصيف المعتمدان</a:t>
          </a:r>
          <a:endParaRPr lang="fr-FR" sz="1300" kern="1200" dirty="0">
            <a:solidFill>
              <a:srgbClr val="0070C0"/>
            </a:solidFill>
            <a:latin typeface="Arial" charset="0"/>
            <a:ea typeface="Arial" charset="0"/>
            <a:cs typeface="Arial" charset="0"/>
          </a:endParaRPr>
        </a:p>
        <a:p>
          <a:pPr marL="114300" lvl="1" indent="-114300" algn="r" defTabSz="577850" rtl="1">
            <a:lnSpc>
              <a:spcPct val="90000"/>
            </a:lnSpc>
            <a:spcBef>
              <a:spcPct val="0"/>
            </a:spcBef>
            <a:spcAft>
              <a:spcPct val="15000"/>
            </a:spcAft>
            <a:buChar char="••"/>
          </a:pPr>
          <a:r>
            <a:rPr lang="ar-SA" sz="1300" kern="1200" dirty="0" smtClean="0">
              <a:solidFill>
                <a:srgbClr val="0070C0"/>
              </a:solidFill>
              <a:latin typeface="Arial" charset="0"/>
              <a:ea typeface="Arial" charset="0"/>
              <a:cs typeface="Arial" charset="0"/>
            </a:rPr>
            <a:t>الاحتياجات المحددة</a:t>
          </a:r>
          <a:endParaRPr lang="fr-FR" sz="1300" kern="1200" dirty="0">
            <a:solidFill>
              <a:srgbClr val="0070C0"/>
            </a:solidFill>
            <a:latin typeface="Arial" charset="0"/>
            <a:ea typeface="Arial" charset="0"/>
            <a:cs typeface="Arial" charset="0"/>
          </a:endParaRPr>
        </a:p>
        <a:p>
          <a:pPr marL="114300" lvl="1" indent="-114300" algn="r" defTabSz="577850" rtl="1">
            <a:lnSpc>
              <a:spcPct val="90000"/>
            </a:lnSpc>
            <a:spcBef>
              <a:spcPct val="0"/>
            </a:spcBef>
            <a:spcAft>
              <a:spcPct val="15000"/>
            </a:spcAft>
            <a:buChar char="••"/>
          </a:pPr>
          <a:r>
            <a:rPr lang="ar-SA" sz="1300" kern="1200" dirty="0" smtClean="0">
              <a:solidFill>
                <a:srgbClr val="0070C0"/>
              </a:solidFill>
              <a:latin typeface="Arial" charset="0"/>
              <a:ea typeface="Arial" charset="0"/>
              <a:cs typeface="Arial" charset="0"/>
            </a:rPr>
            <a:t>مقترح التكييف </a:t>
          </a:r>
          <a:r>
            <a:rPr lang="ar-SA" sz="1300" kern="1200" dirty="0" err="1" smtClean="0">
              <a:solidFill>
                <a:srgbClr val="0070C0"/>
              </a:solidFill>
              <a:latin typeface="Arial" charset="0"/>
              <a:ea typeface="Arial" charset="0"/>
              <a:cs typeface="Arial" charset="0"/>
            </a:rPr>
            <a:t>المنهاجي</a:t>
          </a:r>
          <a:endParaRPr lang="fr-FR" sz="1300" kern="1200" dirty="0">
            <a:solidFill>
              <a:srgbClr val="0070C0"/>
            </a:solidFill>
            <a:latin typeface="Arial" charset="0"/>
            <a:ea typeface="Arial" charset="0"/>
            <a:cs typeface="Arial" charset="0"/>
          </a:endParaRPr>
        </a:p>
      </dsp:txBody>
      <dsp:txXfrm>
        <a:off x="0" y="749377"/>
        <a:ext cx="3008376" cy="749375"/>
      </dsp:txXfrm>
    </dsp:sp>
    <dsp:sp modelId="{97870F7A-86BB-4443-8893-14F8AC1513DF}">
      <dsp:nvSpPr>
        <dsp:cNvPr id="0" name=""/>
        <dsp:cNvSpPr/>
      </dsp:nvSpPr>
      <dsp:spPr>
        <a:xfrm>
          <a:off x="0" y="1498752"/>
          <a:ext cx="3008376" cy="749375"/>
        </a:xfrm>
        <a:prstGeom prst="rect">
          <a:avLst/>
        </a:prstGeom>
        <a:noFill/>
        <a:ln w="9525" cap="rnd"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marL="114300" lvl="1" indent="-114300" algn="r" defTabSz="577850" rtl="1">
            <a:lnSpc>
              <a:spcPct val="90000"/>
            </a:lnSpc>
            <a:spcBef>
              <a:spcPct val="0"/>
            </a:spcBef>
            <a:spcAft>
              <a:spcPct val="15000"/>
            </a:spcAft>
            <a:buChar char="••"/>
          </a:pPr>
          <a:r>
            <a:rPr lang="ar-SA" sz="1300" kern="1200" dirty="0" smtClean="0">
              <a:solidFill>
                <a:srgbClr val="0070C0"/>
              </a:solidFill>
              <a:latin typeface="Arial" charset="0"/>
              <a:ea typeface="Arial" charset="0"/>
              <a:cs typeface="Arial" charset="0"/>
            </a:rPr>
            <a:t>التكوين الأكاديمي</a:t>
          </a:r>
          <a:endParaRPr lang="fr-FR" sz="1300" kern="1200" dirty="0">
            <a:solidFill>
              <a:srgbClr val="0070C0"/>
            </a:solidFill>
            <a:latin typeface="Arial" charset="0"/>
            <a:ea typeface="Arial" charset="0"/>
            <a:cs typeface="Arial" charset="0"/>
          </a:endParaRPr>
        </a:p>
        <a:p>
          <a:pPr marL="114300" lvl="1" indent="-114300" algn="r" defTabSz="577850" rtl="1">
            <a:lnSpc>
              <a:spcPct val="90000"/>
            </a:lnSpc>
            <a:spcBef>
              <a:spcPct val="0"/>
            </a:spcBef>
            <a:spcAft>
              <a:spcPct val="15000"/>
            </a:spcAft>
            <a:buChar char="••"/>
          </a:pPr>
          <a:r>
            <a:rPr lang="ar-SA" sz="1300" kern="1200" dirty="0" smtClean="0">
              <a:solidFill>
                <a:srgbClr val="0070C0"/>
              </a:solidFill>
              <a:latin typeface="Arial" charset="0"/>
              <a:ea typeface="Arial" charset="0"/>
              <a:cs typeface="Arial" charset="0"/>
            </a:rPr>
            <a:t>التجربة الميدانية</a:t>
          </a:r>
          <a:endParaRPr lang="fr-FR" sz="1300" kern="1200" dirty="0">
            <a:solidFill>
              <a:srgbClr val="0070C0"/>
            </a:solidFill>
            <a:latin typeface="Arial" charset="0"/>
            <a:ea typeface="Arial" charset="0"/>
            <a:cs typeface="Arial" charset="0"/>
          </a:endParaRPr>
        </a:p>
        <a:p>
          <a:pPr marL="114300" lvl="1" indent="-114300" algn="r" defTabSz="577850" rtl="1">
            <a:lnSpc>
              <a:spcPct val="90000"/>
            </a:lnSpc>
            <a:spcBef>
              <a:spcPct val="0"/>
            </a:spcBef>
            <a:spcAft>
              <a:spcPct val="15000"/>
            </a:spcAft>
            <a:buChar char="••"/>
          </a:pPr>
          <a:r>
            <a:rPr lang="ar-SA" sz="1300" kern="1200" dirty="0" smtClean="0">
              <a:solidFill>
                <a:srgbClr val="0070C0"/>
              </a:solidFill>
              <a:latin typeface="Arial" charset="0"/>
              <a:ea typeface="Arial" charset="0"/>
              <a:cs typeface="Arial" charset="0"/>
            </a:rPr>
            <a:t>القراءات الشخصية حول الموضوع </a:t>
          </a:r>
          <a:endParaRPr lang="fr-FR" sz="1300" kern="1200" dirty="0">
            <a:solidFill>
              <a:srgbClr val="0070C0"/>
            </a:solidFill>
            <a:latin typeface="Arial" charset="0"/>
            <a:ea typeface="Arial" charset="0"/>
            <a:cs typeface="Arial" charset="0"/>
          </a:endParaRPr>
        </a:p>
      </dsp:txBody>
      <dsp:txXfrm>
        <a:off x="0" y="1498752"/>
        <a:ext cx="3008376" cy="749375"/>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B9E977-CE18-3C4B-876E-E361B76D340B}">
      <dsp:nvSpPr>
        <dsp:cNvPr id="0" name=""/>
        <dsp:cNvSpPr/>
      </dsp:nvSpPr>
      <dsp:spPr>
        <a:xfrm>
          <a:off x="0" y="0"/>
          <a:ext cx="2497920" cy="2497920"/>
        </a:xfrm>
        <a:prstGeom prst="pie">
          <a:avLst>
            <a:gd name="adj1" fmla="val 5400000"/>
            <a:gd name="adj2" fmla="val 16200000"/>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32E189B1-0F19-CD4B-916D-0F787AE024FB}">
      <dsp:nvSpPr>
        <dsp:cNvPr id="0" name=""/>
        <dsp:cNvSpPr/>
      </dsp:nvSpPr>
      <dsp:spPr>
        <a:xfrm>
          <a:off x="1103595" y="0"/>
          <a:ext cx="6016752" cy="2497920"/>
        </a:xfrm>
        <a:prstGeom prst="rect">
          <a:avLst/>
        </a:prstGeom>
        <a:solidFill>
          <a:schemeClr val="lt1">
            <a:alpha val="90000"/>
            <a:hueOff val="0"/>
            <a:satOff val="0"/>
            <a:lumOff val="0"/>
            <a:alphaOff val="0"/>
          </a:schemeClr>
        </a:solidFill>
        <a:ln w="15875"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fr-FR" sz="1400" kern="1200" dirty="0" smtClean="0">
              <a:latin typeface="Arial" charset="0"/>
              <a:ea typeface="Arial" charset="0"/>
              <a:cs typeface="Arial" charset="0"/>
            </a:rPr>
            <a:t>Output de l’analyse documentaire et du benchmark international</a:t>
          </a:r>
          <a:endParaRPr lang="fr-FR" sz="1400" kern="1200" dirty="0">
            <a:latin typeface="Arial" charset="0"/>
            <a:ea typeface="Arial" charset="0"/>
            <a:cs typeface="Arial" charset="0"/>
          </a:endParaRPr>
        </a:p>
      </dsp:txBody>
      <dsp:txXfrm>
        <a:off x="1103595" y="0"/>
        <a:ext cx="3008376" cy="749377"/>
      </dsp:txXfrm>
    </dsp:sp>
    <dsp:sp modelId="{F6CC5744-A829-034A-B909-FC57093EC1F0}">
      <dsp:nvSpPr>
        <dsp:cNvPr id="0" name=""/>
        <dsp:cNvSpPr/>
      </dsp:nvSpPr>
      <dsp:spPr>
        <a:xfrm>
          <a:off x="437136" y="749377"/>
          <a:ext cx="1623646" cy="1623646"/>
        </a:xfrm>
        <a:prstGeom prst="pie">
          <a:avLst>
            <a:gd name="adj1" fmla="val 5400000"/>
            <a:gd name="adj2" fmla="val 16200000"/>
          </a:avLst>
        </a:prstGeom>
        <a:solidFill>
          <a:schemeClr val="accent3">
            <a:hueOff val="0"/>
            <a:satOff val="0"/>
            <a:lumOff val="0"/>
            <a:alphaOff val="0"/>
          </a:schemeClr>
        </a:solidFill>
        <a:ln w="2222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2597D03E-5684-5742-8598-DE2F35278AE0}">
      <dsp:nvSpPr>
        <dsp:cNvPr id="0" name=""/>
        <dsp:cNvSpPr/>
      </dsp:nvSpPr>
      <dsp:spPr>
        <a:xfrm>
          <a:off x="1091802" y="763665"/>
          <a:ext cx="6016752" cy="1623646"/>
        </a:xfrm>
        <a:prstGeom prst="rect">
          <a:avLst/>
        </a:prstGeom>
        <a:solidFill>
          <a:schemeClr val="lt1">
            <a:alpha val="90000"/>
            <a:hueOff val="0"/>
            <a:satOff val="0"/>
            <a:lumOff val="0"/>
            <a:alphaOff val="0"/>
          </a:schemeClr>
        </a:solidFill>
        <a:ln w="15875"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fr-FR" sz="1400" kern="1200" dirty="0" smtClean="0">
              <a:latin typeface="Arial" charset="0"/>
              <a:ea typeface="Arial" charset="0"/>
              <a:cs typeface="Arial" charset="0"/>
            </a:rPr>
            <a:t>Cadre référentiel de l’ingénierie </a:t>
          </a:r>
          <a:r>
            <a:rPr lang="fr-FR" sz="1400" kern="1200" dirty="0" err="1" smtClean="0">
              <a:latin typeface="Arial" charset="0"/>
              <a:ea typeface="Arial" charset="0"/>
              <a:cs typeface="Arial" charset="0"/>
            </a:rPr>
            <a:t>curriculaire</a:t>
          </a:r>
          <a:r>
            <a:rPr lang="fr-FR" sz="1400" kern="1200" dirty="0" smtClean="0">
              <a:latin typeface="Arial" charset="0"/>
              <a:ea typeface="Arial" charset="0"/>
              <a:cs typeface="Arial" charset="0"/>
            </a:rPr>
            <a:t> des classes inclusives </a:t>
          </a:r>
          <a:endParaRPr lang="fr-FR" sz="1400" kern="1200" dirty="0">
            <a:latin typeface="Arial" charset="0"/>
            <a:ea typeface="Arial" charset="0"/>
            <a:cs typeface="Arial" charset="0"/>
          </a:endParaRPr>
        </a:p>
      </dsp:txBody>
      <dsp:txXfrm>
        <a:off x="1091802" y="763665"/>
        <a:ext cx="3008376" cy="749375"/>
      </dsp:txXfrm>
    </dsp:sp>
    <dsp:sp modelId="{153422A1-05C6-6345-8EAA-699274A318F4}">
      <dsp:nvSpPr>
        <dsp:cNvPr id="0" name=""/>
        <dsp:cNvSpPr/>
      </dsp:nvSpPr>
      <dsp:spPr>
        <a:xfrm>
          <a:off x="874272" y="1498752"/>
          <a:ext cx="749375" cy="749375"/>
        </a:xfrm>
        <a:prstGeom prst="pie">
          <a:avLst>
            <a:gd name="adj1" fmla="val 5400000"/>
            <a:gd name="adj2" fmla="val 16200000"/>
          </a:avLst>
        </a:prstGeom>
        <a:solidFill>
          <a:schemeClr val="accent4">
            <a:hueOff val="0"/>
            <a:satOff val="0"/>
            <a:lumOff val="0"/>
            <a:alphaOff val="0"/>
          </a:schemeClr>
        </a:solidFill>
        <a:ln w="2222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3704908E-7B0E-0144-8565-6C66CCD78AFD}">
      <dsp:nvSpPr>
        <dsp:cNvPr id="0" name=""/>
        <dsp:cNvSpPr/>
      </dsp:nvSpPr>
      <dsp:spPr>
        <a:xfrm>
          <a:off x="1091802" y="1513043"/>
          <a:ext cx="6016752" cy="749375"/>
        </a:xfrm>
        <a:prstGeom prst="rect">
          <a:avLst/>
        </a:prstGeom>
        <a:solidFill>
          <a:schemeClr val="lt1">
            <a:alpha val="90000"/>
            <a:hueOff val="0"/>
            <a:satOff val="0"/>
            <a:lumOff val="0"/>
            <a:alphaOff val="0"/>
          </a:schemeClr>
        </a:solidFill>
        <a:ln w="15875" cap="rnd"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fr-FR" sz="1400" kern="1200" dirty="0" smtClean="0">
              <a:latin typeface="Arial" charset="0"/>
              <a:ea typeface="Arial" charset="0"/>
              <a:cs typeface="Arial" charset="0"/>
            </a:rPr>
            <a:t>Expertise</a:t>
          </a:r>
          <a:r>
            <a:rPr lang="fr-FR" sz="1400" kern="1200" baseline="0" dirty="0" smtClean="0">
              <a:latin typeface="Arial" charset="0"/>
              <a:ea typeface="Arial" charset="0"/>
              <a:cs typeface="Arial" charset="0"/>
            </a:rPr>
            <a:t> de l’équipe chargée de la conception et de l’élaboration du dispositif </a:t>
          </a:r>
          <a:endParaRPr lang="fr-FR" sz="1400" kern="1200" dirty="0">
            <a:latin typeface="Arial" charset="0"/>
            <a:ea typeface="Arial" charset="0"/>
            <a:cs typeface="Arial" charset="0"/>
          </a:endParaRPr>
        </a:p>
      </dsp:txBody>
      <dsp:txXfrm>
        <a:off x="1091802" y="1513043"/>
        <a:ext cx="3008376" cy="749375"/>
      </dsp:txXfrm>
    </dsp:sp>
    <dsp:sp modelId="{91A7BFE3-C458-FB4E-AF8A-B9581071A37F}">
      <dsp:nvSpPr>
        <dsp:cNvPr id="0" name=""/>
        <dsp:cNvSpPr/>
      </dsp:nvSpPr>
      <dsp:spPr>
        <a:xfrm>
          <a:off x="4257336" y="0"/>
          <a:ext cx="3008376" cy="749377"/>
        </a:xfrm>
        <a:prstGeom prst="rect">
          <a:avLst/>
        </a:prstGeom>
        <a:noFill/>
        <a:ln w="15875" cap="rnd"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57150" lvl="1" indent="-57150" algn="l" defTabSz="466725" rtl="0">
            <a:lnSpc>
              <a:spcPct val="90000"/>
            </a:lnSpc>
            <a:spcBef>
              <a:spcPct val="0"/>
            </a:spcBef>
            <a:spcAft>
              <a:spcPct val="15000"/>
            </a:spcAft>
            <a:buChar char="••"/>
          </a:pPr>
          <a:r>
            <a:rPr lang="fr-FR" sz="1050" kern="1200" dirty="0" smtClean="0">
              <a:solidFill>
                <a:srgbClr val="0070C0"/>
              </a:solidFill>
              <a:latin typeface="Arial" charset="0"/>
              <a:ea typeface="Arial" charset="0"/>
              <a:cs typeface="Arial" charset="0"/>
            </a:rPr>
            <a:t>Orientations de l’expérience nationale </a:t>
          </a:r>
          <a:endParaRPr lang="fr-FR" sz="1050" kern="1200" dirty="0">
            <a:solidFill>
              <a:srgbClr val="0070C0"/>
            </a:solidFill>
            <a:latin typeface="Arial" charset="0"/>
            <a:ea typeface="Arial" charset="0"/>
            <a:cs typeface="Arial" charset="0"/>
          </a:endParaRPr>
        </a:p>
        <a:p>
          <a:pPr marL="57150" lvl="1" indent="-57150" algn="l" defTabSz="466725" rtl="0">
            <a:lnSpc>
              <a:spcPct val="90000"/>
            </a:lnSpc>
            <a:spcBef>
              <a:spcPct val="0"/>
            </a:spcBef>
            <a:spcAft>
              <a:spcPct val="15000"/>
            </a:spcAft>
            <a:buChar char="••"/>
          </a:pPr>
          <a:r>
            <a:rPr lang="fr-FR" sz="1050" kern="1200" dirty="0" smtClean="0">
              <a:solidFill>
                <a:srgbClr val="0070C0"/>
              </a:solidFill>
              <a:latin typeface="Arial" charset="0"/>
              <a:ea typeface="Arial" charset="0"/>
              <a:cs typeface="Arial" charset="0"/>
            </a:rPr>
            <a:t>Recommandations ressorties de l’analyse et du benchmark</a:t>
          </a:r>
          <a:endParaRPr lang="fr-FR" sz="1050" kern="1200" dirty="0">
            <a:solidFill>
              <a:srgbClr val="0070C0"/>
            </a:solidFill>
            <a:latin typeface="Arial" charset="0"/>
            <a:ea typeface="Arial" charset="0"/>
            <a:cs typeface="Arial" charset="0"/>
          </a:endParaRPr>
        </a:p>
      </dsp:txBody>
      <dsp:txXfrm>
        <a:off x="4257336" y="0"/>
        <a:ext cx="3008376" cy="749377"/>
      </dsp:txXfrm>
    </dsp:sp>
    <dsp:sp modelId="{5872641A-F066-624C-A873-A0A2135B59B0}">
      <dsp:nvSpPr>
        <dsp:cNvPr id="0" name=""/>
        <dsp:cNvSpPr/>
      </dsp:nvSpPr>
      <dsp:spPr>
        <a:xfrm>
          <a:off x="4257336" y="749377"/>
          <a:ext cx="3008376" cy="749375"/>
        </a:xfrm>
        <a:prstGeom prst="rect">
          <a:avLst/>
        </a:prstGeom>
        <a:noFill/>
        <a:ln w="15875" cap="rnd"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57150" lvl="1" indent="-57150" algn="l" defTabSz="466725" rtl="0">
            <a:lnSpc>
              <a:spcPct val="90000"/>
            </a:lnSpc>
            <a:spcBef>
              <a:spcPct val="0"/>
            </a:spcBef>
            <a:spcAft>
              <a:spcPct val="15000"/>
            </a:spcAft>
            <a:buChar char="••"/>
          </a:pPr>
          <a:r>
            <a:rPr lang="fr-FR" sz="1050" kern="1200" dirty="0" smtClean="0">
              <a:solidFill>
                <a:srgbClr val="0070C0"/>
              </a:solidFill>
              <a:latin typeface="Arial" charset="0"/>
              <a:ea typeface="Arial" charset="0"/>
              <a:cs typeface="Arial" charset="0"/>
            </a:rPr>
            <a:t>Catégorisation et spécification des déficiences</a:t>
          </a:r>
          <a:endParaRPr lang="fr-FR" sz="1050" kern="1200" dirty="0">
            <a:solidFill>
              <a:srgbClr val="0070C0"/>
            </a:solidFill>
            <a:latin typeface="Arial" charset="0"/>
            <a:ea typeface="Arial" charset="0"/>
            <a:cs typeface="Arial" charset="0"/>
          </a:endParaRPr>
        </a:p>
        <a:p>
          <a:pPr marL="57150" lvl="1" indent="-57150" algn="l" defTabSz="466725" rtl="0">
            <a:lnSpc>
              <a:spcPct val="90000"/>
            </a:lnSpc>
            <a:spcBef>
              <a:spcPct val="0"/>
            </a:spcBef>
            <a:spcAft>
              <a:spcPct val="15000"/>
            </a:spcAft>
            <a:buChar char="••"/>
          </a:pPr>
          <a:r>
            <a:rPr lang="fr-FR" sz="1050" kern="1200" dirty="0" smtClean="0">
              <a:solidFill>
                <a:srgbClr val="0070C0"/>
              </a:solidFill>
              <a:latin typeface="Arial" charset="0"/>
              <a:ea typeface="Arial" charset="0"/>
              <a:cs typeface="Arial" charset="0"/>
            </a:rPr>
            <a:t> Besoins identifiés </a:t>
          </a:r>
          <a:endParaRPr lang="fr-FR" sz="1050" kern="1200" dirty="0">
            <a:solidFill>
              <a:srgbClr val="0070C0"/>
            </a:solidFill>
            <a:latin typeface="Arial" charset="0"/>
            <a:ea typeface="Arial" charset="0"/>
            <a:cs typeface="Arial" charset="0"/>
          </a:endParaRPr>
        </a:p>
        <a:p>
          <a:pPr marL="57150" lvl="1" indent="-57150" algn="l" defTabSz="466725" rtl="0">
            <a:lnSpc>
              <a:spcPct val="90000"/>
            </a:lnSpc>
            <a:spcBef>
              <a:spcPct val="0"/>
            </a:spcBef>
            <a:spcAft>
              <a:spcPct val="15000"/>
            </a:spcAft>
            <a:buChar char="••"/>
          </a:pPr>
          <a:r>
            <a:rPr lang="fr-FR" sz="1050" kern="1200" dirty="0" smtClean="0">
              <a:solidFill>
                <a:srgbClr val="0070C0"/>
              </a:solidFill>
              <a:latin typeface="Arial" charset="0"/>
              <a:ea typeface="Arial" charset="0"/>
              <a:cs typeface="Arial" charset="0"/>
            </a:rPr>
            <a:t>Proposition d’adaptation du curriculum</a:t>
          </a:r>
          <a:endParaRPr lang="fr-FR" sz="1050" kern="1200" dirty="0">
            <a:solidFill>
              <a:srgbClr val="0070C0"/>
            </a:solidFill>
            <a:latin typeface="Arial" charset="0"/>
            <a:ea typeface="Arial" charset="0"/>
            <a:cs typeface="Arial" charset="0"/>
          </a:endParaRPr>
        </a:p>
      </dsp:txBody>
      <dsp:txXfrm>
        <a:off x="4257336" y="749377"/>
        <a:ext cx="3008376" cy="749375"/>
      </dsp:txXfrm>
    </dsp:sp>
    <dsp:sp modelId="{97870F7A-86BB-4443-8893-14F8AC1513DF}">
      <dsp:nvSpPr>
        <dsp:cNvPr id="0" name=""/>
        <dsp:cNvSpPr/>
      </dsp:nvSpPr>
      <dsp:spPr>
        <a:xfrm>
          <a:off x="4257336" y="1498752"/>
          <a:ext cx="3008376" cy="749375"/>
        </a:xfrm>
        <a:prstGeom prst="rect">
          <a:avLst/>
        </a:prstGeom>
        <a:noFill/>
        <a:ln w="15875" cap="rnd"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57150" lvl="1" indent="-57150" algn="l" defTabSz="466725" rtl="0">
            <a:lnSpc>
              <a:spcPct val="90000"/>
            </a:lnSpc>
            <a:spcBef>
              <a:spcPct val="0"/>
            </a:spcBef>
            <a:spcAft>
              <a:spcPct val="15000"/>
            </a:spcAft>
            <a:buChar char="••"/>
          </a:pPr>
          <a:r>
            <a:rPr lang="fr-FR" sz="1050" kern="1200" dirty="0" smtClean="0">
              <a:solidFill>
                <a:srgbClr val="0070C0"/>
              </a:solidFill>
              <a:latin typeface="Arial" charset="0"/>
              <a:ea typeface="Arial" charset="0"/>
              <a:cs typeface="Arial" charset="0"/>
            </a:rPr>
            <a:t>Formation académique </a:t>
          </a:r>
          <a:endParaRPr lang="fr-FR" sz="1050" kern="1200" dirty="0">
            <a:solidFill>
              <a:srgbClr val="0070C0"/>
            </a:solidFill>
            <a:latin typeface="Arial" charset="0"/>
            <a:ea typeface="Arial" charset="0"/>
            <a:cs typeface="Arial" charset="0"/>
          </a:endParaRPr>
        </a:p>
        <a:p>
          <a:pPr marL="57150" lvl="1" indent="-57150" algn="l" defTabSz="466725" rtl="0">
            <a:lnSpc>
              <a:spcPct val="90000"/>
            </a:lnSpc>
            <a:spcBef>
              <a:spcPct val="0"/>
            </a:spcBef>
            <a:spcAft>
              <a:spcPct val="15000"/>
            </a:spcAft>
            <a:buChar char="••"/>
          </a:pPr>
          <a:r>
            <a:rPr lang="fr-FR" sz="1050" kern="1200" dirty="0" smtClean="0">
              <a:solidFill>
                <a:srgbClr val="0070C0"/>
              </a:solidFill>
              <a:latin typeface="Arial" charset="0"/>
              <a:ea typeface="Arial" charset="0"/>
              <a:cs typeface="Arial" charset="0"/>
            </a:rPr>
            <a:t>Expérience de terrain</a:t>
          </a:r>
          <a:endParaRPr lang="fr-FR" sz="1050" kern="1200" dirty="0">
            <a:solidFill>
              <a:srgbClr val="0070C0"/>
            </a:solidFill>
            <a:latin typeface="Arial" charset="0"/>
            <a:ea typeface="Arial" charset="0"/>
            <a:cs typeface="Arial" charset="0"/>
          </a:endParaRPr>
        </a:p>
        <a:p>
          <a:pPr marL="57150" lvl="1" indent="-57150" algn="l" defTabSz="466725" rtl="0">
            <a:lnSpc>
              <a:spcPct val="90000"/>
            </a:lnSpc>
            <a:spcBef>
              <a:spcPct val="0"/>
            </a:spcBef>
            <a:spcAft>
              <a:spcPct val="15000"/>
            </a:spcAft>
            <a:buChar char="••"/>
          </a:pPr>
          <a:r>
            <a:rPr lang="fr-FR" sz="1050" kern="1200" dirty="0" smtClean="0">
              <a:solidFill>
                <a:srgbClr val="0070C0"/>
              </a:solidFill>
              <a:latin typeface="Arial" charset="0"/>
              <a:ea typeface="Arial" charset="0"/>
              <a:cs typeface="Arial" charset="0"/>
            </a:rPr>
            <a:t>Lecture personnelle et recherche sur la thématique de l’éducation inclusive </a:t>
          </a:r>
          <a:endParaRPr lang="fr-FR" sz="1050" kern="1200" dirty="0">
            <a:solidFill>
              <a:srgbClr val="0070C0"/>
            </a:solidFill>
            <a:latin typeface="Arial" charset="0"/>
            <a:ea typeface="Arial" charset="0"/>
            <a:cs typeface="Arial" charset="0"/>
          </a:endParaRPr>
        </a:p>
      </dsp:txBody>
      <dsp:txXfrm>
        <a:off x="4257336" y="1498752"/>
        <a:ext cx="3008376" cy="749375"/>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B9E977-CE18-3C4B-876E-E361B76D340B}">
      <dsp:nvSpPr>
        <dsp:cNvPr id="0" name=""/>
        <dsp:cNvSpPr/>
      </dsp:nvSpPr>
      <dsp:spPr>
        <a:xfrm>
          <a:off x="5239278" y="0"/>
          <a:ext cx="2440770" cy="2440770"/>
        </a:xfrm>
        <a:prstGeom prst="pie">
          <a:avLst>
            <a:gd name="adj1" fmla="val 16200000"/>
            <a:gd name="adj2" fmla="val 5400000"/>
          </a:avLst>
        </a:prstGeom>
        <a:gradFill rotWithShape="0">
          <a:gsLst>
            <a:gs pos="0">
              <a:schemeClr val="accent2">
                <a:hueOff val="0"/>
                <a:satOff val="0"/>
                <a:lumOff val="0"/>
                <a:alphaOff val="0"/>
                <a:tint val="96000"/>
                <a:lumMod val="104000"/>
              </a:schemeClr>
            </a:gs>
            <a:gs pos="100000">
              <a:schemeClr val="accent2">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sp>
    <dsp:sp modelId="{32E189B1-0F19-CD4B-916D-0F787AE024FB}">
      <dsp:nvSpPr>
        <dsp:cNvPr id="0" name=""/>
        <dsp:cNvSpPr/>
      </dsp:nvSpPr>
      <dsp:spPr>
        <a:xfrm>
          <a:off x="0" y="0"/>
          <a:ext cx="6459663" cy="2440770"/>
        </a:xfrm>
        <a:prstGeom prst="rect">
          <a:avLst/>
        </a:prstGeom>
        <a:solidFill>
          <a:schemeClr val="lt1">
            <a:alpha val="90000"/>
            <a:hueOff val="0"/>
            <a:satOff val="0"/>
            <a:lumOff val="0"/>
            <a:alphaOff val="0"/>
          </a:schemeClr>
        </a:solidFill>
        <a:ln w="9525" cap="rnd"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r" defTabSz="933450" rtl="1">
            <a:lnSpc>
              <a:spcPct val="90000"/>
            </a:lnSpc>
            <a:spcBef>
              <a:spcPct val="0"/>
            </a:spcBef>
            <a:spcAft>
              <a:spcPct val="35000"/>
            </a:spcAft>
          </a:pPr>
          <a:r>
            <a:rPr lang="ar-SA" sz="2100" kern="1200" dirty="0" smtClean="0">
              <a:solidFill>
                <a:srgbClr val="002060"/>
              </a:solidFill>
              <a:latin typeface="Arial" charset="0"/>
              <a:ea typeface="Arial" charset="0"/>
              <a:cs typeface="Arial" charset="0"/>
            </a:rPr>
            <a:t>الانطلاق من </a:t>
          </a:r>
          <a:r>
            <a:rPr lang="ar-SA" sz="2100" kern="1200" dirty="0" err="1" smtClean="0">
              <a:solidFill>
                <a:srgbClr val="002060"/>
              </a:solidFill>
              <a:latin typeface="Arial" charset="0"/>
              <a:ea typeface="Arial" charset="0"/>
              <a:cs typeface="Arial" charset="0"/>
            </a:rPr>
            <a:t>تمثلات</a:t>
          </a:r>
          <a:r>
            <a:rPr lang="ar-SA" sz="2100" kern="1200" dirty="0" smtClean="0">
              <a:solidFill>
                <a:srgbClr val="002060"/>
              </a:solidFill>
              <a:latin typeface="Arial" charset="0"/>
              <a:ea typeface="Arial" charset="0"/>
              <a:cs typeface="Arial" charset="0"/>
            </a:rPr>
            <a:t> الفئات المعنية</a:t>
          </a:r>
          <a:endParaRPr lang="fr-FR" sz="2100" kern="1200" dirty="0">
            <a:solidFill>
              <a:srgbClr val="002060"/>
            </a:solidFill>
            <a:latin typeface="Arial" charset="0"/>
            <a:ea typeface="Arial" charset="0"/>
            <a:cs typeface="Arial" charset="0"/>
          </a:endParaRPr>
        </a:p>
      </dsp:txBody>
      <dsp:txXfrm>
        <a:off x="3229831" y="0"/>
        <a:ext cx="3229831" cy="732232"/>
      </dsp:txXfrm>
    </dsp:sp>
    <dsp:sp modelId="{F6CC5744-A829-034A-B909-FC57093EC1F0}">
      <dsp:nvSpPr>
        <dsp:cNvPr id="0" name=""/>
        <dsp:cNvSpPr/>
      </dsp:nvSpPr>
      <dsp:spPr>
        <a:xfrm>
          <a:off x="5666414" y="732232"/>
          <a:ext cx="1586498" cy="1586498"/>
        </a:xfrm>
        <a:prstGeom prst="pie">
          <a:avLst>
            <a:gd name="adj1" fmla="val 16200000"/>
            <a:gd name="adj2" fmla="val 5400000"/>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sp>
    <dsp:sp modelId="{2597D03E-5684-5742-8598-DE2F35278AE0}">
      <dsp:nvSpPr>
        <dsp:cNvPr id="0" name=""/>
        <dsp:cNvSpPr/>
      </dsp:nvSpPr>
      <dsp:spPr>
        <a:xfrm>
          <a:off x="0" y="732232"/>
          <a:ext cx="6459663" cy="1586498"/>
        </a:xfrm>
        <a:prstGeom prst="rect">
          <a:avLst/>
        </a:prstGeom>
        <a:solidFill>
          <a:schemeClr val="lt1">
            <a:alpha val="90000"/>
            <a:hueOff val="0"/>
            <a:satOff val="0"/>
            <a:lumOff val="0"/>
            <a:alphaOff val="0"/>
          </a:schemeClr>
        </a:solidFill>
        <a:ln w="9525" cap="rnd"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r" defTabSz="933450" rtl="1">
            <a:lnSpc>
              <a:spcPct val="90000"/>
            </a:lnSpc>
            <a:spcBef>
              <a:spcPct val="0"/>
            </a:spcBef>
            <a:spcAft>
              <a:spcPct val="35000"/>
            </a:spcAft>
          </a:pPr>
          <a:r>
            <a:rPr lang="ar-SA" sz="2100" kern="1200" dirty="0" smtClean="0">
              <a:solidFill>
                <a:srgbClr val="002060"/>
              </a:solidFill>
              <a:latin typeface="Arial" charset="0"/>
              <a:ea typeface="Arial" charset="0"/>
              <a:cs typeface="Arial" charset="0"/>
            </a:rPr>
            <a:t>استهداف التغيير في الممارسات</a:t>
          </a:r>
          <a:endParaRPr lang="fr-FR" sz="2100" kern="1200" dirty="0">
            <a:solidFill>
              <a:srgbClr val="002060"/>
            </a:solidFill>
            <a:latin typeface="Arial" charset="0"/>
            <a:ea typeface="Arial" charset="0"/>
            <a:cs typeface="Arial" charset="0"/>
          </a:endParaRPr>
        </a:p>
      </dsp:txBody>
      <dsp:txXfrm>
        <a:off x="3229831" y="732232"/>
        <a:ext cx="3229831" cy="732230"/>
      </dsp:txXfrm>
    </dsp:sp>
    <dsp:sp modelId="{153422A1-05C6-6345-8EAA-699274A318F4}">
      <dsp:nvSpPr>
        <dsp:cNvPr id="0" name=""/>
        <dsp:cNvSpPr/>
      </dsp:nvSpPr>
      <dsp:spPr>
        <a:xfrm>
          <a:off x="6093548" y="1464462"/>
          <a:ext cx="732230" cy="732230"/>
        </a:xfrm>
        <a:prstGeom prst="pie">
          <a:avLst>
            <a:gd name="adj1" fmla="val 16200000"/>
            <a:gd name="adj2" fmla="val 5400000"/>
          </a:avLst>
        </a:prstGeom>
        <a:gradFill rotWithShape="0">
          <a:gsLst>
            <a:gs pos="0">
              <a:schemeClr val="accent4">
                <a:hueOff val="0"/>
                <a:satOff val="0"/>
                <a:lumOff val="0"/>
                <a:alphaOff val="0"/>
                <a:tint val="96000"/>
                <a:lumMod val="104000"/>
              </a:schemeClr>
            </a:gs>
            <a:gs pos="100000">
              <a:schemeClr val="accent4">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dsp:spPr>
      <dsp:style>
        <a:lnRef idx="0">
          <a:scrgbClr r="0" g="0" b="0"/>
        </a:lnRef>
        <a:fillRef idx="3">
          <a:scrgbClr r="0" g="0" b="0"/>
        </a:fillRef>
        <a:effectRef idx="2">
          <a:scrgbClr r="0" g="0" b="0"/>
        </a:effectRef>
        <a:fontRef idx="minor">
          <a:schemeClr val="lt1"/>
        </a:fontRef>
      </dsp:style>
    </dsp:sp>
    <dsp:sp modelId="{3704908E-7B0E-0144-8565-6C66CCD78AFD}">
      <dsp:nvSpPr>
        <dsp:cNvPr id="0" name=""/>
        <dsp:cNvSpPr/>
      </dsp:nvSpPr>
      <dsp:spPr>
        <a:xfrm>
          <a:off x="0" y="1464462"/>
          <a:ext cx="6459663" cy="732230"/>
        </a:xfrm>
        <a:prstGeom prst="rect">
          <a:avLst/>
        </a:prstGeom>
        <a:solidFill>
          <a:schemeClr val="lt1">
            <a:alpha val="90000"/>
            <a:hueOff val="0"/>
            <a:satOff val="0"/>
            <a:lumOff val="0"/>
            <a:alphaOff val="0"/>
          </a:schemeClr>
        </a:solidFill>
        <a:ln w="9525" cap="rnd"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r" defTabSz="933450" rtl="1">
            <a:lnSpc>
              <a:spcPct val="90000"/>
            </a:lnSpc>
            <a:spcBef>
              <a:spcPct val="0"/>
            </a:spcBef>
            <a:spcAft>
              <a:spcPct val="35000"/>
            </a:spcAft>
          </a:pPr>
          <a:r>
            <a:rPr lang="ar-SA" sz="2100" kern="1200" dirty="0" smtClean="0">
              <a:solidFill>
                <a:srgbClr val="002060"/>
              </a:solidFill>
              <a:latin typeface="Arial" charset="0"/>
              <a:ea typeface="Arial" charset="0"/>
              <a:cs typeface="Arial" charset="0"/>
            </a:rPr>
            <a:t>الارتباط الوظيفي بين  الدلائل </a:t>
          </a:r>
          <a:r>
            <a:rPr lang="ar-SA" sz="2100" kern="1200" dirty="0" err="1" smtClean="0">
              <a:solidFill>
                <a:srgbClr val="002060"/>
              </a:solidFill>
              <a:latin typeface="Arial" charset="0"/>
              <a:ea typeface="Arial" charset="0"/>
              <a:cs typeface="Arial" charset="0"/>
            </a:rPr>
            <a:t>والمجزوءات</a:t>
          </a:r>
          <a:endParaRPr lang="fr-FR" sz="2100" kern="1200" dirty="0">
            <a:solidFill>
              <a:srgbClr val="002060"/>
            </a:solidFill>
            <a:latin typeface="Arial" charset="0"/>
            <a:ea typeface="Arial" charset="0"/>
            <a:cs typeface="Arial" charset="0"/>
          </a:endParaRPr>
        </a:p>
      </dsp:txBody>
      <dsp:txXfrm>
        <a:off x="3229831" y="1464462"/>
        <a:ext cx="3229831" cy="732230"/>
      </dsp:txXfrm>
    </dsp:sp>
    <dsp:sp modelId="{91A7BFE3-C458-FB4E-AF8A-B9581071A37F}">
      <dsp:nvSpPr>
        <dsp:cNvPr id="0" name=""/>
        <dsp:cNvSpPr/>
      </dsp:nvSpPr>
      <dsp:spPr>
        <a:xfrm>
          <a:off x="0" y="0"/>
          <a:ext cx="3229831" cy="732232"/>
        </a:xfrm>
        <a:prstGeom prst="rect">
          <a:avLst/>
        </a:prstGeom>
        <a:noFill/>
        <a:ln w="9525" cap="rnd"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114300" lvl="1" indent="-114300" algn="r" defTabSz="622300" rtl="1">
            <a:lnSpc>
              <a:spcPct val="90000"/>
            </a:lnSpc>
            <a:spcBef>
              <a:spcPct val="0"/>
            </a:spcBef>
            <a:spcAft>
              <a:spcPct val="15000"/>
            </a:spcAft>
            <a:buChar char="••"/>
          </a:pPr>
          <a:r>
            <a:rPr lang="ar-SA" sz="1400" kern="1200" dirty="0" smtClean="0">
              <a:solidFill>
                <a:srgbClr val="0070C0"/>
              </a:solidFill>
              <a:latin typeface="Arial" charset="0"/>
              <a:ea typeface="Arial" charset="0"/>
              <a:cs typeface="Arial" charset="0"/>
            </a:rPr>
            <a:t>الاشتغال على </a:t>
          </a:r>
          <a:r>
            <a:rPr lang="ar-SA" sz="1400" kern="1200" dirty="0" err="1" smtClean="0">
              <a:solidFill>
                <a:srgbClr val="0070C0"/>
              </a:solidFill>
              <a:latin typeface="Arial" charset="0"/>
              <a:ea typeface="Arial" charset="0"/>
              <a:cs typeface="Arial" charset="0"/>
            </a:rPr>
            <a:t>التمثلات</a:t>
          </a:r>
          <a:endParaRPr lang="fr-FR" sz="1400" kern="1200" dirty="0">
            <a:solidFill>
              <a:srgbClr val="0070C0"/>
            </a:solidFill>
            <a:latin typeface="Arial" charset="0"/>
            <a:ea typeface="Arial" charset="0"/>
            <a:cs typeface="Arial" charset="0"/>
          </a:endParaRPr>
        </a:p>
        <a:p>
          <a:pPr marL="114300" lvl="1" indent="-114300" algn="r" defTabSz="622300" rtl="1">
            <a:lnSpc>
              <a:spcPct val="90000"/>
            </a:lnSpc>
            <a:spcBef>
              <a:spcPct val="0"/>
            </a:spcBef>
            <a:spcAft>
              <a:spcPct val="15000"/>
            </a:spcAft>
            <a:buChar char="••"/>
          </a:pPr>
          <a:r>
            <a:rPr lang="ar-SA" sz="1400" kern="1200" dirty="0" smtClean="0">
              <a:solidFill>
                <a:srgbClr val="0070C0"/>
              </a:solidFill>
              <a:latin typeface="Arial" charset="0"/>
              <a:ea typeface="Arial" charset="0"/>
              <a:cs typeface="Arial" charset="0"/>
            </a:rPr>
            <a:t>المساءلة البانية </a:t>
          </a:r>
          <a:endParaRPr lang="fr-FR" sz="1400" kern="1200" dirty="0">
            <a:solidFill>
              <a:srgbClr val="0070C0"/>
            </a:solidFill>
            <a:latin typeface="Arial" charset="0"/>
            <a:ea typeface="Arial" charset="0"/>
            <a:cs typeface="Arial" charset="0"/>
          </a:endParaRPr>
        </a:p>
        <a:p>
          <a:pPr marL="114300" lvl="1" indent="-114300" algn="r" defTabSz="622300" rtl="1">
            <a:lnSpc>
              <a:spcPct val="90000"/>
            </a:lnSpc>
            <a:spcBef>
              <a:spcPct val="0"/>
            </a:spcBef>
            <a:spcAft>
              <a:spcPct val="15000"/>
            </a:spcAft>
            <a:buChar char="••"/>
          </a:pPr>
          <a:r>
            <a:rPr lang="ar-SA" sz="1400" kern="1200" dirty="0" smtClean="0">
              <a:solidFill>
                <a:srgbClr val="0070C0"/>
              </a:solidFill>
              <a:latin typeface="Arial" charset="0"/>
              <a:ea typeface="Arial" charset="0"/>
              <a:cs typeface="Arial" charset="0"/>
            </a:rPr>
            <a:t>تعديل مواقف واتجاهات </a:t>
          </a:r>
          <a:endParaRPr lang="fr-FR" sz="1400" kern="1200" dirty="0">
            <a:solidFill>
              <a:srgbClr val="0070C0"/>
            </a:solidFill>
            <a:latin typeface="Arial" charset="0"/>
            <a:ea typeface="Arial" charset="0"/>
            <a:cs typeface="Arial" charset="0"/>
          </a:endParaRPr>
        </a:p>
      </dsp:txBody>
      <dsp:txXfrm>
        <a:off x="0" y="0"/>
        <a:ext cx="3229831" cy="732232"/>
      </dsp:txXfrm>
    </dsp:sp>
    <dsp:sp modelId="{5872641A-F066-624C-A873-A0A2135B59B0}">
      <dsp:nvSpPr>
        <dsp:cNvPr id="0" name=""/>
        <dsp:cNvSpPr/>
      </dsp:nvSpPr>
      <dsp:spPr>
        <a:xfrm>
          <a:off x="0" y="732232"/>
          <a:ext cx="3229831" cy="732230"/>
        </a:xfrm>
        <a:prstGeom prst="rect">
          <a:avLst/>
        </a:prstGeom>
        <a:noFill/>
        <a:ln w="9525" cap="rnd"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114300" lvl="1" indent="-114300" algn="r" defTabSz="622300" rtl="1">
            <a:lnSpc>
              <a:spcPct val="90000"/>
            </a:lnSpc>
            <a:spcBef>
              <a:spcPct val="0"/>
            </a:spcBef>
            <a:spcAft>
              <a:spcPct val="15000"/>
            </a:spcAft>
            <a:buChar char="••"/>
          </a:pPr>
          <a:r>
            <a:rPr lang="ar-SA" sz="1400" kern="1200" dirty="0" smtClean="0">
              <a:solidFill>
                <a:srgbClr val="0070C0"/>
              </a:solidFill>
              <a:latin typeface="Arial" charset="0"/>
              <a:ea typeface="Arial" charset="0"/>
              <a:cs typeface="Arial" charset="0"/>
            </a:rPr>
            <a:t>تعميق فهم</a:t>
          </a:r>
          <a:endParaRPr lang="fr-FR" sz="1400" kern="1200" dirty="0">
            <a:solidFill>
              <a:srgbClr val="0070C0"/>
            </a:solidFill>
            <a:latin typeface="Arial" charset="0"/>
            <a:ea typeface="Arial" charset="0"/>
            <a:cs typeface="Arial" charset="0"/>
          </a:endParaRPr>
        </a:p>
        <a:p>
          <a:pPr marL="114300" lvl="1" indent="-114300" algn="r" defTabSz="622300" rtl="1">
            <a:lnSpc>
              <a:spcPct val="90000"/>
            </a:lnSpc>
            <a:spcBef>
              <a:spcPct val="0"/>
            </a:spcBef>
            <a:spcAft>
              <a:spcPct val="15000"/>
            </a:spcAft>
            <a:buChar char="••"/>
          </a:pPr>
          <a:r>
            <a:rPr lang="ar-SA" sz="1400" kern="1200" dirty="0" smtClean="0">
              <a:solidFill>
                <a:srgbClr val="0070C0"/>
              </a:solidFill>
              <a:latin typeface="Arial" charset="0"/>
              <a:ea typeface="Arial" charset="0"/>
              <a:cs typeface="Arial" charset="0"/>
            </a:rPr>
            <a:t>اكتساب مهارات</a:t>
          </a:r>
          <a:endParaRPr lang="fr-FR" sz="1400" kern="1200" dirty="0">
            <a:solidFill>
              <a:srgbClr val="0070C0"/>
            </a:solidFill>
            <a:latin typeface="Arial" charset="0"/>
            <a:ea typeface="Arial" charset="0"/>
            <a:cs typeface="Arial" charset="0"/>
          </a:endParaRPr>
        </a:p>
        <a:p>
          <a:pPr marL="114300" lvl="1" indent="-114300" algn="r" defTabSz="622300" rtl="1">
            <a:lnSpc>
              <a:spcPct val="90000"/>
            </a:lnSpc>
            <a:spcBef>
              <a:spcPct val="0"/>
            </a:spcBef>
            <a:spcAft>
              <a:spcPct val="15000"/>
            </a:spcAft>
            <a:buChar char="••"/>
          </a:pPr>
          <a:r>
            <a:rPr lang="ar-SA" sz="1400" kern="1200" dirty="0" smtClean="0">
              <a:solidFill>
                <a:srgbClr val="0070C0"/>
              </a:solidFill>
              <a:latin typeface="Arial" charset="0"/>
              <a:ea typeface="Arial" charset="0"/>
              <a:cs typeface="Arial" charset="0"/>
            </a:rPr>
            <a:t>ترسيخ ممارسات</a:t>
          </a:r>
          <a:endParaRPr lang="fr-FR" sz="1400" kern="1200" dirty="0">
            <a:solidFill>
              <a:srgbClr val="0070C0"/>
            </a:solidFill>
            <a:latin typeface="Arial" charset="0"/>
            <a:ea typeface="Arial" charset="0"/>
            <a:cs typeface="Arial" charset="0"/>
          </a:endParaRPr>
        </a:p>
      </dsp:txBody>
      <dsp:txXfrm>
        <a:off x="0" y="732232"/>
        <a:ext cx="3229831" cy="732230"/>
      </dsp:txXfrm>
    </dsp:sp>
    <dsp:sp modelId="{97870F7A-86BB-4443-8893-14F8AC1513DF}">
      <dsp:nvSpPr>
        <dsp:cNvPr id="0" name=""/>
        <dsp:cNvSpPr/>
      </dsp:nvSpPr>
      <dsp:spPr>
        <a:xfrm>
          <a:off x="0" y="1464462"/>
          <a:ext cx="3229831" cy="732230"/>
        </a:xfrm>
        <a:prstGeom prst="rect">
          <a:avLst/>
        </a:prstGeom>
        <a:noFill/>
        <a:ln w="9525" cap="rnd" cmpd="sng" algn="ctr">
          <a:noFill/>
          <a:prstDash val="solid"/>
        </a:ln>
        <a:effectLst/>
        <a:sp3d/>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114300" lvl="1" indent="-114300" algn="r" defTabSz="622300" rtl="1">
            <a:lnSpc>
              <a:spcPct val="90000"/>
            </a:lnSpc>
            <a:spcBef>
              <a:spcPct val="0"/>
            </a:spcBef>
            <a:spcAft>
              <a:spcPct val="15000"/>
            </a:spcAft>
            <a:buChar char="••"/>
          </a:pPr>
          <a:r>
            <a:rPr lang="ar-SA" sz="1400" kern="1200" dirty="0" smtClean="0">
              <a:solidFill>
                <a:srgbClr val="0070C0"/>
              </a:solidFill>
              <a:latin typeface="Arial" charset="0"/>
              <a:ea typeface="Arial" charset="0"/>
              <a:cs typeface="Arial" charset="0"/>
            </a:rPr>
            <a:t>تكامل وظيفي بين الوثيقتين</a:t>
          </a:r>
          <a:endParaRPr lang="fr-FR" sz="1400" kern="1200" dirty="0">
            <a:solidFill>
              <a:srgbClr val="0070C0"/>
            </a:solidFill>
            <a:latin typeface="Arial" charset="0"/>
            <a:ea typeface="Arial" charset="0"/>
            <a:cs typeface="Arial" charset="0"/>
          </a:endParaRPr>
        </a:p>
        <a:p>
          <a:pPr marL="114300" lvl="1" indent="-114300" algn="r" defTabSz="622300" rtl="1">
            <a:lnSpc>
              <a:spcPct val="90000"/>
            </a:lnSpc>
            <a:spcBef>
              <a:spcPct val="0"/>
            </a:spcBef>
            <a:spcAft>
              <a:spcPct val="15000"/>
            </a:spcAft>
            <a:buChar char="••"/>
          </a:pPr>
          <a:r>
            <a:rPr lang="ar-SA" sz="1400" kern="1200" dirty="0" smtClean="0">
              <a:solidFill>
                <a:srgbClr val="0070C0"/>
              </a:solidFill>
              <a:latin typeface="Arial" charset="0"/>
              <a:ea typeface="Arial" charset="0"/>
              <a:cs typeface="Arial" charset="0"/>
            </a:rPr>
            <a:t>الدلائل للإجابة عن السؤال الأساس: ماذا؟</a:t>
          </a:r>
          <a:endParaRPr lang="fr-FR" sz="1400" kern="1200" dirty="0">
            <a:solidFill>
              <a:srgbClr val="0070C0"/>
            </a:solidFill>
            <a:latin typeface="Arial" charset="0"/>
            <a:ea typeface="Arial" charset="0"/>
            <a:cs typeface="Arial" charset="0"/>
          </a:endParaRPr>
        </a:p>
        <a:p>
          <a:pPr marL="114300" lvl="1" indent="-114300" algn="r" defTabSz="622300" rtl="1">
            <a:lnSpc>
              <a:spcPct val="90000"/>
            </a:lnSpc>
            <a:spcBef>
              <a:spcPct val="0"/>
            </a:spcBef>
            <a:spcAft>
              <a:spcPct val="15000"/>
            </a:spcAft>
            <a:buChar char="••"/>
          </a:pPr>
          <a:r>
            <a:rPr lang="ar-SA" sz="1400" kern="1200" dirty="0" err="1" smtClean="0">
              <a:solidFill>
                <a:srgbClr val="0070C0"/>
              </a:solidFill>
              <a:latin typeface="Arial" charset="0"/>
              <a:ea typeface="Arial" charset="0"/>
              <a:cs typeface="Arial" charset="0"/>
            </a:rPr>
            <a:t>المجزوءات</a:t>
          </a:r>
          <a:r>
            <a:rPr lang="ar-SA" sz="1400" kern="1200" dirty="0" smtClean="0">
              <a:solidFill>
                <a:srgbClr val="0070C0"/>
              </a:solidFill>
              <a:latin typeface="Arial" charset="0"/>
              <a:ea typeface="Arial" charset="0"/>
              <a:cs typeface="Arial" charset="0"/>
            </a:rPr>
            <a:t> للإجابة عن السؤال الأساس : كيف؟ </a:t>
          </a:r>
          <a:endParaRPr lang="fr-FR" sz="1400" kern="1200" dirty="0">
            <a:solidFill>
              <a:srgbClr val="0070C0"/>
            </a:solidFill>
            <a:latin typeface="Arial" charset="0"/>
            <a:ea typeface="Arial" charset="0"/>
            <a:cs typeface="Arial" charset="0"/>
          </a:endParaRPr>
        </a:p>
      </dsp:txBody>
      <dsp:txXfrm>
        <a:off x="0" y="1464462"/>
        <a:ext cx="3229831" cy="732230"/>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A54406-13F4-2C4F-BAE8-D9E3D6565946}" type="datetimeFigureOut">
              <a:rPr lang="fr-FR" smtClean="0"/>
              <a:t>24/12/2018</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EB797BA-FCD5-F74B-ADCB-45E2ED99E5B5}" type="slidenum">
              <a:rPr lang="fr-FR" smtClean="0"/>
              <a:t>‹N°›</a:t>
            </a:fld>
            <a:endParaRPr lang="fr-FR"/>
          </a:p>
        </p:txBody>
      </p:sp>
    </p:spTree>
    <p:extLst>
      <p:ext uri="{BB962C8B-B14F-4D97-AF65-F5344CB8AC3E}">
        <p14:creationId xmlns:p14="http://schemas.microsoft.com/office/powerpoint/2010/main" val="8303601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fr-FR" smtClean="0"/>
              <a:t>Modifiez le style du titre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en-US" dirty="0"/>
          </a:p>
        </p:txBody>
      </p:sp>
      <p:sp>
        <p:nvSpPr>
          <p:cNvPr id="4" name="Date Placeholder 3"/>
          <p:cNvSpPr>
            <a:spLocks noGrp="1"/>
          </p:cNvSpPr>
          <p:nvPr>
            <p:ph type="dt" sz="half" idx="10"/>
          </p:nvPr>
        </p:nvSpPr>
        <p:spPr/>
        <p:txBody>
          <a:bodyPr/>
          <a:lstStyle/>
          <a:p>
            <a:fld id="{CD17A79A-026E-734B-9D8F-662D9CD021F7}" type="datetime1">
              <a:rPr lang="fr-FR" smtClean="0"/>
              <a:t>24/12/2018</a:t>
            </a:fld>
            <a:endParaRPr lang="fr-FR"/>
          </a:p>
        </p:txBody>
      </p:sp>
      <p:sp>
        <p:nvSpPr>
          <p:cNvPr id="5" name="Footer Placeholder 4"/>
          <p:cNvSpPr>
            <a:spLocks noGrp="1"/>
          </p:cNvSpPr>
          <p:nvPr>
            <p:ph type="ftr" sz="quarter" idx="11"/>
          </p:nvPr>
        </p:nvSpPr>
        <p:spPr/>
        <p:txBody>
          <a:bodyPr/>
          <a:lstStyle/>
          <a:p>
            <a:endParaRPr lang="fr-FR"/>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91D013D3-7452-4699-A50F-423F40285C51}" type="slidenum">
              <a:rPr lang="fr-FR" smtClean="0"/>
              <a:t>‹N°›</a:t>
            </a:fld>
            <a:endParaRPr lang="fr-FR"/>
          </a:p>
        </p:txBody>
      </p:sp>
    </p:spTree>
    <p:extLst>
      <p:ext uri="{BB962C8B-B14F-4D97-AF65-F5344CB8AC3E}">
        <p14:creationId xmlns:p14="http://schemas.microsoft.com/office/powerpoint/2010/main" val="36263055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fr-FR" smtClean="0"/>
              <a:t>Modifiez le style du titre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30FED4F2-B8A0-1F49-9B40-64CFADE64FB6}" type="datetime1">
              <a:rPr lang="fr-FR" smtClean="0"/>
              <a:t>24/12/2018</a:t>
            </a:fld>
            <a:endParaRPr lang="fr-FR"/>
          </a:p>
        </p:txBody>
      </p:sp>
      <p:sp>
        <p:nvSpPr>
          <p:cNvPr id="5" name="Footer Placeholder 4"/>
          <p:cNvSpPr>
            <a:spLocks noGrp="1"/>
          </p:cNvSpPr>
          <p:nvPr>
            <p:ph type="ftr" sz="quarter" idx="11"/>
          </p:nvPr>
        </p:nvSpPr>
        <p:spPr/>
        <p:txBody>
          <a:bodyPr/>
          <a:lstStyle/>
          <a:p>
            <a:endParaRPr lang="fr-F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91D013D3-7452-4699-A50F-423F40285C51}" type="slidenum">
              <a:rPr lang="fr-FR" smtClean="0"/>
              <a:t>‹N°›</a:t>
            </a:fld>
            <a:endParaRPr lang="fr-FR"/>
          </a:p>
        </p:txBody>
      </p:sp>
    </p:spTree>
    <p:extLst>
      <p:ext uri="{BB962C8B-B14F-4D97-AF65-F5344CB8AC3E}">
        <p14:creationId xmlns:p14="http://schemas.microsoft.com/office/powerpoint/2010/main" val="27427075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fr-FR" smtClean="0"/>
              <a:t>Modifiez le style du titre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Modifiez les styles du texte du masque</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09958B0F-9C85-C040-A291-BC3575A0262B}" type="datetime1">
              <a:rPr lang="fr-FR" smtClean="0"/>
              <a:t>24/12/2018</a:t>
            </a:fld>
            <a:endParaRPr lang="fr-FR"/>
          </a:p>
        </p:txBody>
      </p:sp>
      <p:sp>
        <p:nvSpPr>
          <p:cNvPr id="5" name="Footer Placeholder 4"/>
          <p:cNvSpPr>
            <a:spLocks noGrp="1"/>
          </p:cNvSpPr>
          <p:nvPr>
            <p:ph type="ftr" sz="quarter" idx="11"/>
          </p:nvPr>
        </p:nvSpPr>
        <p:spPr/>
        <p:txBody>
          <a:bodyPr/>
          <a:lstStyle/>
          <a:p>
            <a:endParaRPr lang="fr-FR"/>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91D013D3-7452-4699-A50F-423F40285C51}" type="slidenum">
              <a:rPr lang="fr-FR" smtClean="0"/>
              <a:t>‹N°›</a:t>
            </a:fld>
            <a:endParaRPr lang="fr-FR"/>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3174418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fr-FR" smtClean="0"/>
              <a:t>Modifiez le style du titre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smtClean="0"/>
              <a:t>Modifiez les styles du texte du masque</a:t>
            </a:r>
          </a:p>
        </p:txBody>
      </p:sp>
      <p:sp>
        <p:nvSpPr>
          <p:cNvPr id="5" name="Date Placeholder 4"/>
          <p:cNvSpPr>
            <a:spLocks noGrp="1"/>
          </p:cNvSpPr>
          <p:nvPr>
            <p:ph type="dt" sz="half" idx="10"/>
          </p:nvPr>
        </p:nvSpPr>
        <p:spPr/>
        <p:txBody>
          <a:bodyPr/>
          <a:lstStyle/>
          <a:p>
            <a:fld id="{E3079335-6E63-AC4E-81FE-B46FCA00BEBC}" type="datetime1">
              <a:rPr lang="fr-FR" smtClean="0"/>
              <a:t>24/12/2018</a:t>
            </a:fld>
            <a:endParaRPr lang="fr-FR"/>
          </a:p>
        </p:txBody>
      </p:sp>
      <p:sp>
        <p:nvSpPr>
          <p:cNvPr id="6" name="Footer Placeholder 5"/>
          <p:cNvSpPr>
            <a:spLocks noGrp="1"/>
          </p:cNvSpPr>
          <p:nvPr>
            <p:ph type="ftr" sz="quarter" idx="11"/>
          </p:nvPr>
        </p:nvSpPr>
        <p:spPr/>
        <p:txBody>
          <a:bodyPr/>
          <a:lstStyle/>
          <a:p>
            <a:endParaRPr lang="fr-F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91D013D3-7452-4699-A50F-423F40285C51}" type="slidenum">
              <a:rPr lang="fr-FR" smtClean="0"/>
              <a:t>‹N°›</a:t>
            </a:fld>
            <a:endParaRPr lang="fr-FR"/>
          </a:p>
        </p:txBody>
      </p:sp>
    </p:spTree>
    <p:extLst>
      <p:ext uri="{BB962C8B-B14F-4D97-AF65-F5344CB8AC3E}">
        <p14:creationId xmlns:p14="http://schemas.microsoft.com/office/powerpoint/2010/main" val="1505457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fr-FR" smtClean="0"/>
              <a:t>Modifiez le style du titre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Modifiez les styles du texte du masque</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smtClean="0"/>
              <a:t>Modifiez les styles du texte du masque</a:t>
            </a:r>
          </a:p>
        </p:txBody>
      </p:sp>
      <p:sp>
        <p:nvSpPr>
          <p:cNvPr id="5" name="Date Placeholder 4"/>
          <p:cNvSpPr>
            <a:spLocks noGrp="1"/>
          </p:cNvSpPr>
          <p:nvPr>
            <p:ph type="dt" sz="half" idx="10"/>
          </p:nvPr>
        </p:nvSpPr>
        <p:spPr/>
        <p:txBody>
          <a:bodyPr/>
          <a:lstStyle/>
          <a:p>
            <a:fld id="{BAB8FDB8-0034-CA4D-801A-D1B60E81B1B8}" type="datetime1">
              <a:rPr lang="fr-FR" smtClean="0"/>
              <a:t>24/12/2018</a:t>
            </a:fld>
            <a:endParaRPr lang="fr-FR"/>
          </a:p>
        </p:txBody>
      </p:sp>
      <p:sp>
        <p:nvSpPr>
          <p:cNvPr id="6" name="Footer Placeholder 5"/>
          <p:cNvSpPr>
            <a:spLocks noGrp="1"/>
          </p:cNvSpPr>
          <p:nvPr>
            <p:ph type="ftr" sz="quarter" idx="11"/>
          </p:nvPr>
        </p:nvSpPr>
        <p:spPr/>
        <p:txBody>
          <a:bodyPr/>
          <a:lstStyle/>
          <a:p>
            <a:endParaRPr lang="fr-FR"/>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91D013D3-7452-4699-A50F-423F40285C51}" type="slidenum">
              <a:rPr lang="fr-FR" smtClean="0"/>
              <a:t>‹N°›</a:t>
            </a:fld>
            <a:endParaRPr lang="fr-FR"/>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8044640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fr-FR" smtClean="0"/>
              <a:t>Modifiez le style du titre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Modifiez les styles du texte du masque</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smtClean="0"/>
              <a:t>Modifiez les styles du texte du masque</a:t>
            </a:r>
          </a:p>
        </p:txBody>
      </p:sp>
      <p:sp>
        <p:nvSpPr>
          <p:cNvPr id="5" name="Date Placeholder 4"/>
          <p:cNvSpPr>
            <a:spLocks noGrp="1"/>
          </p:cNvSpPr>
          <p:nvPr>
            <p:ph type="dt" sz="half" idx="10"/>
          </p:nvPr>
        </p:nvSpPr>
        <p:spPr/>
        <p:txBody>
          <a:bodyPr/>
          <a:lstStyle/>
          <a:p>
            <a:fld id="{685A799B-0CC8-B74E-9EDD-5492553E699A}" type="datetime1">
              <a:rPr lang="fr-FR" smtClean="0"/>
              <a:t>24/12/2018</a:t>
            </a:fld>
            <a:endParaRPr lang="fr-FR"/>
          </a:p>
        </p:txBody>
      </p:sp>
      <p:sp>
        <p:nvSpPr>
          <p:cNvPr id="6" name="Footer Placeholder 5"/>
          <p:cNvSpPr>
            <a:spLocks noGrp="1"/>
          </p:cNvSpPr>
          <p:nvPr>
            <p:ph type="ftr" sz="quarter" idx="11"/>
          </p:nvPr>
        </p:nvSpPr>
        <p:spPr/>
        <p:txBody>
          <a:bodyPr/>
          <a:lstStyle/>
          <a:p>
            <a:endParaRPr lang="fr-F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91D013D3-7452-4699-A50F-423F40285C51}" type="slidenum">
              <a:rPr lang="fr-FR" smtClean="0"/>
              <a:t>‹N°›</a:t>
            </a:fld>
            <a:endParaRPr lang="fr-FR"/>
          </a:p>
        </p:txBody>
      </p:sp>
    </p:spTree>
    <p:extLst>
      <p:ext uri="{BB962C8B-B14F-4D97-AF65-F5344CB8AC3E}">
        <p14:creationId xmlns:p14="http://schemas.microsoft.com/office/powerpoint/2010/main" val="31876150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Vertical Text Placeholder 2"/>
          <p:cNvSpPr>
            <a:spLocks noGrp="1"/>
          </p:cNvSpPr>
          <p:nvPr>
            <p:ph type="body" orient="vert" idx="1"/>
          </p:nvPr>
        </p:nvSpPr>
        <p:spPr/>
        <p:txBody>
          <a:bodyPr vert="eaVert" ancho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304C4281-BBCD-ED4A-920B-22C40575D861}" type="datetime1">
              <a:rPr lang="fr-FR" smtClean="0"/>
              <a:t>24/12/2018</a:t>
            </a:fld>
            <a:endParaRPr lang="fr-FR"/>
          </a:p>
        </p:txBody>
      </p:sp>
      <p:sp>
        <p:nvSpPr>
          <p:cNvPr id="5" name="Footer Placeholder 4"/>
          <p:cNvSpPr>
            <a:spLocks noGrp="1"/>
          </p:cNvSpPr>
          <p:nvPr>
            <p:ph type="ftr" sz="quarter" idx="11"/>
          </p:nvPr>
        </p:nvSpPr>
        <p:spPr/>
        <p:txBody>
          <a:bodyPr/>
          <a:lstStyle/>
          <a:p>
            <a:endParaRPr lang="fr-F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1D013D3-7452-4699-A50F-423F40285C51}" type="slidenum">
              <a:rPr lang="fr-FR" smtClean="0"/>
              <a:t>‹N°›</a:t>
            </a:fld>
            <a:endParaRPr lang="fr-FR"/>
          </a:p>
        </p:txBody>
      </p:sp>
    </p:spTree>
    <p:extLst>
      <p:ext uri="{BB962C8B-B14F-4D97-AF65-F5344CB8AC3E}">
        <p14:creationId xmlns:p14="http://schemas.microsoft.com/office/powerpoint/2010/main" val="5149551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fr-FR" smtClean="0"/>
              <a:t>Modifiez le style du titre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23D32BD5-7518-A744-83D9-0CD2EC3C5D4C}" type="datetime1">
              <a:rPr lang="fr-FR" smtClean="0"/>
              <a:t>24/12/2018</a:t>
            </a:fld>
            <a:endParaRPr lang="fr-FR"/>
          </a:p>
        </p:txBody>
      </p:sp>
      <p:sp>
        <p:nvSpPr>
          <p:cNvPr id="5" name="Footer Placeholder 4"/>
          <p:cNvSpPr>
            <a:spLocks noGrp="1"/>
          </p:cNvSpPr>
          <p:nvPr>
            <p:ph type="ftr" sz="quarter" idx="11"/>
          </p:nvPr>
        </p:nvSpPr>
        <p:spPr/>
        <p:txBody>
          <a:bodyPr/>
          <a:lstStyle/>
          <a:p>
            <a:endParaRPr lang="fr-F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1D013D3-7452-4699-A50F-423F40285C51}" type="slidenum">
              <a:rPr lang="fr-FR" smtClean="0"/>
              <a:t>‹N°›</a:t>
            </a:fld>
            <a:endParaRPr lang="fr-FR"/>
          </a:p>
        </p:txBody>
      </p:sp>
    </p:spTree>
    <p:extLst>
      <p:ext uri="{BB962C8B-B14F-4D97-AF65-F5344CB8AC3E}">
        <p14:creationId xmlns:p14="http://schemas.microsoft.com/office/powerpoint/2010/main" val="8273119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fr-FR" smtClean="0"/>
              <a:t>Modifiez le style du titre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943F244A-5CC3-3F44-9B67-96580AD5F820}" type="datetime1">
              <a:rPr lang="fr-FR" smtClean="0"/>
              <a:t>24/12/2018</a:t>
            </a:fld>
            <a:endParaRPr lang="fr-FR"/>
          </a:p>
        </p:txBody>
      </p:sp>
      <p:sp>
        <p:nvSpPr>
          <p:cNvPr id="5" name="Footer Placeholder 4"/>
          <p:cNvSpPr>
            <a:spLocks noGrp="1"/>
          </p:cNvSpPr>
          <p:nvPr>
            <p:ph type="ftr" sz="quarter" idx="11"/>
          </p:nvPr>
        </p:nvSpPr>
        <p:spPr/>
        <p:txBody>
          <a:bodyPr/>
          <a:lstStyle/>
          <a:p>
            <a:endParaRPr lang="fr-F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1D013D3-7452-4699-A50F-423F40285C51}" type="slidenum">
              <a:rPr lang="fr-FR" smtClean="0"/>
              <a:t>‹N°›</a:t>
            </a:fld>
            <a:endParaRPr lang="fr-FR"/>
          </a:p>
        </p:txBody>
      </p:sp>
    </p:spTree>
    <p:extLst>
      <p:ext uri="{BB962C8B-B14F-4D97-AF65-F5344CB8AC3E}">
        <p14:creationId xmlns:p14="http://schemas.microsoft.com/office/powerpoint/2010/main" val="2143771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fr-FR" smtClean="0"/>
              <a:t>Modifiez le style du titre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B5926C14-777A-5744-B45E-AA4373E17584}" type="datetime1">
              <a:rPr lang="fr-FR" smtClean="0"/>
              <a:t>24/12/2018</a:t>
            </a:fld>
            <a:endParaRPr lang="fr-FR"/>
          </a:p>
        </p:txBody>
      </p:sp>
      <p:sp>
        <p:nvSpPr>
          <p:cNvPr id="5" name="Footer Placeholder 4"/>
          <p:cNvSpPr>
            <a:spLocks noGrp="1"/>
          </p:cNvSpPr>
          <p:nvPr>
            <p:ph type="ftr" sz="quarter" idx="11"/>
          </p:nvPr>
        </p:nvSpPr>
        <p:spPr/>
        <p:txBody>
          <a:bodyPr/>
          <a:lstStyle/>
          <a:p>
            <a:endParaRPr lang="fr-F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91D013D3-7452-4699-A50F-423F40285C51}" type="slidenum">
              <a:rPr lang="fr-FR" smtClean="0"/>
              <a:t>‹N°›</a:t>
            </a:fld>
            <a:endParaRPr lang="fr-FR"/>
          </a:p>
        </p:txBody>
      </p:sp>
    </p:spTree>
    <p:extLst>
      <p:ext uri="{BB962C8B-B14F-4D97-AF65-F5344CB8AC3E}">
        <p14:creationId xmlns:p14="http://schemas.microsoft.com/office/powerpoint/2010/main" val="4891042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33771638-13D8-8140-B017-ADA7E494964C}" type="datetime1">
              <a:rPr lang="fr-FR" smtClean="0"/>
              <a:t>24/12/2018</a:t>
            </a:fld>
            <a:endParaRPr lang="fr-FR"/>
          </a:p>
        </p:txBody>
      </p:sp>
      <p:sp>
        <p:nvSpPr>
          <p:cNvPr id="6" name="Footer Placeholder 5"/>
          <p:cNvSpPr>
            <a:spLocks noGrp="1"/>
          </p:cNvSpPr>
          <p:nvPr>
            <p:ph type="ftr" sz="quarter" idx="11"/>
          </p:nvPr>
        </p:nvSpPr>
        <p:spPr/>
        <p:txBody>
          <a:bodyPr/>
          <a:lstStyle/>
          <a:p>
            <a:endParaRPr lang="fr-F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91D013D3-7452-4699-A50F-423F40285C51}" type="slidenum">
              <a:rPr lang="fr-FR" smtClean="0"/>
              <a:t>‹N°›</a:t>
            </a:fld>
            <a:endParaRPr lang="fr-FR"/>
          </a:p>
        </p:txBody>
      </p:sp>
    </p:spTree>
    <p:extLst>
      <p:ext uri="{BB962C8B-B14F-4D97-AF65-F5344CB8AC3E}">
        <p14:creationId xmlns:p14="http://schemas.microsoft.com/office/powerpoint/2010/main" val="42433498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fr-FR" smtClean="0"/>
              <a:t>Modifiez le style du titre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33D10B76-D645-EB4F-B77D-B1F377DE1016}" type="datetime1">
              <a:rPr lang="fr-FR" smtClean="0"/>
              <a:t>24/12/2018</a:t>
            </a:fld>
            <a:endParaRPr lang="fr-FR"/>
          </a:p>
        </p:txBody>
      </p:sp>
      <p:sp>
        <p:nvSpPr>
          <p:cNvPr id="8" name="Footer Placeholder 7"/>
          <p:cNvSpPr>
            <a:spLocks noGrp="1"/>
          </p:cNvSpPr>
          <p:nvPr>
            <p:ph type="ftr" sz="quarter" idx="11"/>
          </p:nvPr>
        </p:nvSpPr>
        <p:spPr/>
        <p:txBody>
          <a:bodyPr/>
          <a:lstStyle/>
          <a:p>
            <a:endParaRPr lang="fr-F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91D013D3-7452-4699-A50F-423F40285C51}" type="slidenum">
              <a:rPr lang="fr-FR" smtClean="0"/>
              <a:t>‹N°›</a:t>
            </a:fld>
            <a:endParaRPr lang="fr-FR"/>
          </a:p>
        </p:txBody>
      </p:sp>
    </p:spTree>
    <p:extLst>
      <p:ext uri="{BB962C8B-B14F-4D97-AF65-F5344CB8AC3E}">
        <p14:creationId xmlns:p14="http://schemas.microsoft.com/office/powerpoint/2010/main" val="17327346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p>
            <a:fld id="{3EA66738-D61C-B54C-9F3A-B84090242091}" type="datetime1">
              <a:rPr lang="fr-FR" smtClean="0"/>
              <a:t>24/12/2018</a:t>
            </a:fld>
            <a:endParaRPr lang="fr-FR"/>
          </a:p>
        </p:txBody>
      </p:sp>
      <p:sp>
        <p:nvSpPr>
          <p:cNvPr id="4" name="Footer Placeholder 3"/>
          <p:cNvSpPr>
            <a:spLocks noGrp="1"/>
          </p:cNvSpPr>
          <p:nvPr>
            <p:ph type="ftr" sz="quarter" idx="11"/>
          </p:nvPr>
        </p:nvSpPr>
        <p:spPr/>
        <p:txBody>
          <a:bodyPr/>
          <a:lstStyle/>
          <a:p>
            <a:endParaRPr lang="fr-FR"/>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91D013D3-7452-4699-A50F-423F40285C51}" type="slidenum">
              <a:rPr lang="fr-FR" smtClean="0"/>
              <a:t>‹N°›</a:t>
            </a:fld>
            <a:endParaRPr lang="fr-FR"/>
          </a:p>
        </p:txBody>
      </p:sp>
    </p:spTree>
    <p:extLst>
      <p:ext uri="{BB962C8B-B14F-4D97-AF65-F5344CB8AC3E}">
        <p14:creationId xmlns:p14="http://schemas.microsoft.com/office/powerpoint/2010/main" val="37535897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E7C231-FB60-3947-8C68-EDB79E86F533}" type="datetime1">
              <a:rPr lang="fr-FR" smtClean="0"/>
              <a:t>24/12/2018</a:t>
            </a:fld>
            <a:endParaRPr lang="fr-FR"/>
          </a:p>
        </p:txBody>
      </p:sp>
      <p:sp>
        <p:nvSpPr>
          <p:cNvPr id="3" name="Footer Placeholder 2"/>
          <p:cNvSpPr>
            <a:spLocks noGrp="1"/>
          </p:cNvSpPr>
          <p:nvPr>
            <p:ph type="ftr" sz="quarter" idx="11"/>
          </p:nvPr>
        </p:nvSpPr>
        <p:spPr/>
        <p:txBody>
          <a:bodyPr/>
          <a:lstStyle/>
          <a:p>
            <a:endParaRPr lang="fr-FR"/>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91D013D3-7452-4699-A50F-423F40285C51}" type="slidenum">
              <a:rPr lang="fr-FR" smtClean="0"/>
              <a:t>‹N°›</a:t>
            </a:fld>
            <a:endParaRPr lang="fr-FR"/>
          </a:p>
        </p:txBody>
      </p:sp>
    </p:spTree>
    <p:extLst>
      <p:ext uri="{BB962C8B-B14F-4D97-AF65-F5344CB8AC3E}">
        <p14:creationId xmlns:p14="http://schemas.microsoft.com/office/powerpoint/2010/main" val="22757791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fr-FR" smtClean="0"/>
              <a:t>Modifiez le style du titre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081E4BBC-DD73-D040-9B0D-F35FB6FE2FA3}" type="datetime1">
              <a:rPr lang="fr-FR" smtClean="0"/>
              <a:t>24/12/2018</a:t>
            </a:fld>
            <a:endParaRPr lang="fr-FR"/>
          </a:p>
        </p:txBody>
      </p:sp>
      <p:sp>
        <p:nvSpPr>
          <p:cNvPr id="6" name="Footer Placeholder 5"/>
          <p:cNvSpPr>
            <a:spLocks noGrp="1"/>
          </p:cNvSpPr>
          <p:nvPr>
            <p:ph type="ftr" sz="quarter" idx="11"/>
          </p:nvPr>
        </p:nvSpPr>
        <p:spPr/>
        <p:txBody>
          <a:bodyPr/>
          <a:lstStyle/>
          <a:p>
            <a:endParaRPr lang="fr-FR"/>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91D013D3-7452-4699-A50F-423F40285C51}" type="slidenum">
              <a:rPr lang="fr-FR" smtClean="0"/>
              <a:t>‹N°›</a:t>
            </a:fld>
            <a:endParaRPr lang="fr-FR"/>
          </a:p>
        </p:txBody>
      </p:sp>
    </p:spTree>
    <p:extLst>
      <p:ext uri="{BB962C8B-B14F-4D97-AF65-F5344CB8AC3E}">
        <p14:creationId xmlns:p14="http://schemas.microsoft.com/office/powerpoint/2010/main" val="5184537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F284A00C-AF8A-754E-B455-3351DB5335D3}" type="datetime1">
              <a:rPr lang="fr-FR" smtClean="0"/>
              <a:t>24/12/2018</a:t>
            </a:fld>
            <a:endParaRPr lang="fr-FR"/>
          </a:p>
        </p:txBody>
      </p:sp>
      <p:sp>
        <p:nvSpPr>
          <p:cNvPr id="6" name="Footer Placeholder 5"/>
          <p:cNvSpPr>
            <a:spLocks noGrp="1"/>
          </p:cNvSpPr>
          <p:nvPr>
            <p:ph type="ftr" sz="quarter" idx="11"/>
          </p:nvPr>
        </p:nvSpPr>
        <p:spPr/>
        <p:txBody>
          <a:bodyPr/>
          <a:lstStyle/>
          <a:p>
            <a:endParaRPr lang="fr-F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91D013D3-7452-4699-A50F-423F40285C51}" type="slidenum">
              <a:rPr lang="fr-FR" smtClean="0"/>
              <a:t>‹N°›</a:t>
            </a:fld>
            <a:endParaRPr lang="fr-FR"/>
          </a:p>
        </p:txBody>
      </p:sp>
    </p:spTree>
    <p:extLst>
      <p:ext uri="{BB962C8B-B14F-4D97-AF65-F5344CB8AC3E}">
        <p14:creationId xmlns:p14="http://schemas.microsoft.com/office/powerpoint/2010/main" val="19138414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fr-FR" smtClean="0"/>
              <a:t>Modifiez le style du titre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DA46C6E9-4D9E-9C4E-A193-DAB496B17818}" type="datetime1">
              <a:rPr lang="fr-FR" smtClean="0"/>
              <a:t>24/12/2018</a:t>
            </a:fld>
            <a:endParaRPr lang="fr-FR"/>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fr-FR"/>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91D013D3-7452-4699-A50F-423F40285C51}" type="slidenum">
              <a:rPr lang="fr-FR" smtClean="0"/>
              <a:t>‹N°›</a:t>
            </a:fld>
            <a:endParaRPr lang="fr-FR"/>
          </a:p>
        </p:txBody>
      </p:sp>
    </p:spTree>
    <p:extLst>
      <p:ext uri="{BB962C8B-B14F-4D97-AF65-F5344CB8AC3E}">
        <p14:creationId xmlns:p14="http://schemas.microsoft.com/office/powerpoint/2010/main" val="1543653297"/>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 id="2147483753" r:id="rId12"/>
    <p:sldLayoutId id="2147483754" r:id="rId13"/>
    <p:sldLayoutId id="2147483755" r:id="rId14"/>
    <p:sldLayoutId id="2147483756" r:id="rId15"/>
    <p:sldLayoutId id="2147483757" r:id="rId16"/>
  </p:sldLayoutIdLst>
  <p:hf hdr="0" ftr="0" dt="0"/>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8" Type="http://schemas.openxmlformats.org/officeDocument/2006/relationships/diagramLayout" Target="../diagrams/layout6.xml"/><Relationship Id="rId3" Type="http://schemas.openxmlformats.org/officeDocument/2006/relationships/diagramLayout" Target="../diagrams/layout5.xml"/><Relationship Id="rId7" Type="http://schemas.openxmlformats.org/officeDocument/2006/relationships/diagramData" Target="../diagrams/data6.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11" Type="http://schemas.microsoft.com/office/2007/relationships/diagramDrawing" Target="../diagrams/drawing6.xml"/><Relationship Id="rId5" Type="http://schemas.openxmlformats.org/officeDocument/2006/relationships/diagramColors" Target="../diagrams/colors5.xml"/><Relationship Id="rId10" Type="http://schemas.openxmlformats.org/officeDocument/2006/relationships/diagramColors" Target="../diagrams/colors6.xml"/><Relationship Id="rId4" Type="http://schemas.openxmlformats.org/officeDocument/2006/relationships/diagramQuickStyle" Target="../diagrams/quickStyle5.xml"/><Relationship Id="rId9" Type="http://schemas.openxmlformats.org/officeDocument/2006/relationships/diagramQuickStyle" Target="../diagrams/quickStyl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diagramLayout" Target="../diagrams/layout8.xml"/><Relationship Id="rId3" Type="http://schemas.openxmlformats.org/officeDocument/2006/relationships/diagramLayout" Target="../diagrams/layout7.xml"/><Relationship Id="rId7" Type="http://schemas.openxmlformats.org/officeDocument/2006/relationships/diagramData" Target="../diagrams/data8.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11" Type="http://schemas.microsoft.com/office/2007/relationships/diagramDrawing" Target="../diagrams/drawing8.xml"/><Relationship Id="rId5" Type="http://schemas.openxmlformats.org/officeDocument/2006/relationships/diagramColors" Target="../diagrams/colors7.xml"/><Relationship Id="rId10" Type="http://schemas.openxmlformats.org/officeDocument/2006/relationships/diagramColors" Target="../diagrams/colors8.xml"/><Relationship Id="rId4" Type="http://schemas.openxmlformats.org/officeDocument/2006/relationships/diagramQuickStyle" Target="../diagrams/quickStyle7.xml"/><Relationship Id="rId9" Type="http://schemas.openxmlformats.org/officeDocument/2006/relationships/diagramQuickStyle" Target="../diagrams/quickStyle8.xml"/></Relationships>
</file>

<file path=ppt/slides/_rels/slide9.xml.rels><?xml version="1.0" encoding="UTF-8" standalone="yes"?>
<Relationships xmlns="http://schemas.openxmlformats.org/package/2006/relationships"><Relationship Id="rId8" Type="http://schemas.openxmlformats.org/officeDocument/2006/relationships/diagramLayout" Target="../diagrams/layout10.xml"/><Relationship Id="rId3" Type="http://schemas.openxmlformats.org/officeDocument/2006/relationships/diagramLayout" Target="../diagrams/layout9.xml"/><Relationship Id="rId7" Type="http://schemas.openxmlformats.org/officeDocument/2006/relationships/diagramData" Target="../diagrams/data10.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11" Type="http://schemas.microsoft.com/office/2007/relationships/diagramDrawing" Target="../diagrams/drawing10.xml"/><Relationship Id="rId5" Type="http://schemas.openxmlformats.org/officeDocument/2006/relationships/diagramColors" Target="../diagrams/colors9.xml"/><Relationship Id="rId10" Type="http://schemas.openxmlformats.org/officeDocument/2006/relationships/diagramColors" Target="../diagrams/colors10.xml"/><Relationship Id="rId4" Type="http://schemas.openxmlformats.org/officeDocument/2006/relationships/diagramQuickStyle" Target="../diagrams/quickStyle9.xml"/><Relationship Id="rId9" Type="http://schemas.openxmlformats.org/officeDocument/2006/relationships/diagramQuickStyle" Target="../diagrams/quickStyle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311579" y="1971675"/>
            <a:ext cx="9455893" cy="2922990"/>
          </a:xfrm>
        </p:spPr>
        <p:txBody>
          <a:bodyPr>
            <a:normAutofit fontScale="90000"/>
          </a:bodyPr>
          <a:lstStyle/>
          <a:p>
            <a:pPr algn="ctr" defTabSz="914400" rtl="1"/>
            <a:r>
              <a:rPr lang="ar-SA" sz="3200" b="1" dirty="0" smtClean="0">
                <a:solidFill>
                  <a:srgbClr val="002060"/>
                </a:solidFill>
                <a:latin typeface="Arial" panose="020B0604020202020204" pitchFamily="34" charset="0"/>
                <a:cs typeface="Arial" panose="020B0604020202020204" pitchFamily="34" charset="0"/>
              </a:rPr>
              <a:t>عدة تنزيل الإطار </a:t>
            </a:r>
            <a:r>
              <a:rPr lang="ar-SA" sz="3200" b="1" dirty="0" err="1" smtClean="0">
                <a:solidFill>
                  <a:srgbClr val="002060"/>
                </a:solidFill>
                <a:latin typeface="Arial" panose="020B0604020202020204" pitchFamily="34" charset="0"/>
                <a:cs typeface="Arial" panose="020B0604020202020204" pitchFamily="34" charset="0"/>
              </a:rPr>
              <a:t>المنهاجي</a:t>
            </a:r>
            <a:r>
              <a:rPr lang="ar-SA" sz="3200" b="1" dirty="0" smtClean="0">
                <a:solidFill>
                  <a:srgbClr val="002060"/>
                </a:solidFill>
                <a:latin typeface="Arial" panose="020B0604020202020204" pitchFamily="34" charset="0"/>
                <a:cs typeface="Arial" panose="020B0604020202020204" pitchFamily="34" charset="0"/>
              </a:rPr>
              <a:t> للتربية الدامجة لفائدة الأطفال في وضعية إعاقة</a:t>
            </a:r>
            <a:br>
              <a:rPr lang="ar-SA" sz="3200" b="1" dirty="0" smtClean="0">
                <a:solidFill>
                  <a:srgbClr val="002060"/>
                </a:solidFill>
                <a:latin typeface="Arial" panose="020B0604020202020204" pitchFamily="34" charset="0"/>
                <a:cs typeface="Arial" panose="020B0604020202020204" pitchFamily="34" charset="0"/>
              </a:rPr>
            </a:br>
            <a:r>
              <a:rPr lang="ar-SA" sz="3200" b="1" dirty="0" smtClean="0">
                <a:solidFill>
                  <a:srgbClr val="002060"/>
                </a:solidFill>
                <a:latin typeface="Arial" panose="020B0604020202020204" pitchFamily="34" charset="0"/>
                <a:cs typeface="Arial" panose="020B0604020202020204" pitchFamily="34" charset="0"/>
              </a:rPr>
              <a:t>(</a:t>
            </a:r>
            <a:r>
              <a:rPr lang="ar-SA" sz="2800" dirty="0" smtClean="0">
                <a:solidFill>
                  <a:srgbClr val="002060"/>
                </a:solidFill>
                <a:latin typeface="Arial" panose="020B0604020202020204" pitchFamily="34" charset="0"/>
                <a:cs typeface="Arial" panose="020B0604020202020204" pitchFamily="34" charset="0"/>
              </a:rPr>
              <a:t>تجربة قطاع التربية الوطنية بتعاون مع اليونيسف</a:t>
            </a:r>
            <a:r>
              <a:rPr lang="ar-SA" sz="3200" b="1" dirty="0" smtClean="0">
                <a:solidFill>
                  <a:srgbClr val="002060"/>
                </a:solidFill>
                <a:latin typeface="Arial" panose="020B0604020202020204" pitchFamily="34" charset="0"/>
                <a:cs typeface="Arial" panose="020B0604020202020204" pitchFamily="34" charset="0"/>
              </a:rPr>
              <a:t>)</a:t>
            </a:r>
            <a:r>
              <a:rPr lang="fr-FR" sz="3200" b="1" dirty="0" smtClean="0">
                <a:solidFill>
                  <a:srgbClr val="002060"/>
                </a:solidFill>
                <a:latin typeface="Arial" panose="020B0604020202020204" pitchFamily="34" charset="0"/>
                <a:cs typeface="Arial" panose="020B0604020202020204" pitchFamily="34" charset="0"/>
              </a:rPr>
              <a:t/>
            </a:r>
            <a:br>
              <a:rPr lang="fr-FR" sz="3200" b="1" dirty="0" smtClean="0">
                <a:solidFill>
                  <a:srgbClr val="002060"/>
                </a:solidFill>
                <a:latin typeface="Arial" panose="020B0604020202020204" pitchFamily="34" charset="0"/>
                <a:cs typeface="Arial" panose="020B0604020202020204" pitchFamily="34" charset="0"/>
              </a:rPr>
            </a:br>
            <a:r>
              <a:rPr lang="fr-FR" sz="3200" b="1" dirty="0" smtClean="0">
                <a:solidFill>
                  <a:srgbClr val="002060"/>
                </a:solidFill>
                <a:latin typeface="Arial" panose="020B0604020202020204" pitchFamily="34" charset="0"/>
                <a:cs typeface="Arial" panose="020B0604020202020204" pitchFamily="34" charset="0"/>
              </a:rPr>
              <a:t/>
            </a:r>
            <a:br>
              <a:rPr lang="fr-FR" sz="3200" b="1" dirty="0" smtClean="0">
                <a:solidFill>
                  <a:srgbClr val="002060"/>
                </a:solidFill>
                <a:latin typeface="Arial" panose="020B0604020202020204" pitchFamily="34" charset="0"/>
                <a:cs typeface="Arial" panose="020B0604020202020204" pitchFamily="34" charset="0"/>
              </a:rPr>
            </a:br>
            <a:r>
              <a:rPr lang="fr-FR" sz="2200" b="1" dirty="0" smtClean="0">
                <a:solidFill>
                  <a:srgbClr val="002060"/>
                </a:solidFill>
                <a:latin typeface="Arial" panose="020B0604020202020204" pitchFamily="34" charset="0"/>
                <a:cs typeface="Arial" panose="020B0604020202020204" pitchFamily="34" charset="0"/>
              </a:rPr>
              <a:t>Dispositif de mise en œuvre du cadre </a:t>
            </a:r>
            <a:r>
              <a:rPr lang="fr-FR" sz="2200" b="1" dirty="0" err="1" smtClean="0">
                <a:solidFill>
                  <a:srgbClr val="002060"/>
                </a:solidFill>
                <a:latin typeface="Arial" panose="020B0604020202020204" pitchFamily="34" charset="0"/>
                <a:cs typeface="Arial" panose="020B0604020202020204" pitchFamily="34" charset="0"/>
              </a:rPr>
              <a:t>curriculaire</a:t>
            </a:r>
            <a:r>
              <a:rPr lang="fr-FR" sz="2200" b="1" dirty="0" smtClean="0">
                <a:solidFill>
                  <a:srgbClr val="002060"/>
                </a:solidFill>
                <a:latin typeface="Arial" panose="020B0604020202020204" pitchFamily="34" charset="0"/>
                <a:cs typeface="Arial" panose="020B0604020202020204" pitchFamily="34" charset="0"/>
              </a:rPr>
              <a:t> </a:t>
            </a:r>
            <a:br>
              <a:rPr lang="fr-FR" sz="2200" b="1" dirty="0" smtClean="0">
                <a:solidFill>
                  <a:srgbClr val="002060"/>
                </a:solidFill>
                <a:latin typeface="Arial" panose="020B0604020202020204" pitchFamily="34" charset="0"/>
                <a:cs typeface="Arial" panose="020B0604020202020204" pitchFamily="34" charset="0"/>
              </a:rPr>
            </a:br>
            <a:r>
              <a:rPr lang="fr-FR" sz="2200" b="1" dirty="0" smtClean="0">
                <a:solidFill>
                  <a:srgbClr val="002060"/>
                </a:solidFill>
                <a:latin typeface="Arial" panose="020B0604020202020204" pitchFamily="34" charset="0"/>
                <a:cs typeface="Arial" panose="020B0604020202020204" pitchFamily="34" charset="0"/>
              </a:rPr>
              <a:t>de l’éducation inclusive au profit des enfants en situation de handicap</a:t>
            </a:r>
            <a:br>
              <a:rPr lang="fr-FR" sz="2200" b="1" dirty="0" smtClean="0">
                <a:solidFill>
                  <a:srgbClr val="002060"/>
                </a:solidFill>
                <a:latin typeface="Arial" panose="020B0604020202020204" pitchFamily="34" charset="0"/>
                <a:cs typeface="Arial" panose="020B0604020202020204" pitchFamily="34" charset="0"/>
              </a:rPr>
            </a:br>
            <a:r>
              <a:rPr lang="fr-FR" sz="2200" b="1" dirty="0" smtClean="0">
                <a:solidFill>
                  <a:srgbClr val="002060"/>
                </a:solidFill>
                <a:latin typeface="Arial" panose="020B0604020202020204" pitchFamily="34" charset="0"/>
                <a:cs typeface="Arial" panose="020B0604020202020204" pitchFamily="34" charset="0"/>
              </a:rPr>
              <a:t>(</a:t>
            </a:r>
            <a:r>
              <a:rPr lang="fr-FR" sz="2000" dirty="0" smtClean="0">
                <a:solidFill>
                  <a:srgbClr val="002060"/>
                </a:solidFill>
                <a:latin typeface="Arial" panose="020B0604020202020204" pitchFamily="34" charset="0"/>
                <a:cs typeface="Arial" panose="020B0604020202020204" pitchFamily="34" charset="0"/>
              </a:rPr>
              <a:t>Expérience du MEN en coopération avec l’UNICEF</a:t>
            </a:r>
            <a:r>
              <a:rPr lang="fr-FR" sz="2200" b="1" dirty="0" smtClean="0">
                <a:solidFill>
                  <a:srgbClr val="002060"/>
                </a:solidFill>
                <a:latin typeface="Arial" panose="020B0604020202020204" pitchFamily="34" charset="0"/>
                <a:cs typeface="Arial" panose="020B0604020202020204" pitchFamily="34" charset="0"/>
              </a:rPr>
              <a:t>)</a:t>
            </a:r>
            <a:r>
              <a:rPr lang="fr-FR" sz="3200" b="1" dirty="0" smtClean="0">
                <a:solidFill>
                  <a:srgbClr val="002060"/>
                </a:solidFill>
                <a:latin typeface="Arial" charset="0"/>
                <a:ea typeface="Arial" charset="0"/>
                <a:cs typeface="Arial" charset="0"/>
              </a:rPr>
              <a:t/>
            </a:r>
            <a:br>
              <a:rPr lang="fr-FR" sz="3200" b="1" dirty="0" smtClean="0">
                <a:solidFill>
                  <a:srgbClr val="002060"/>
                </a:solidFill>
                <a:latin typeface="Arial" charset="0"/>
                <a:ea typeface="Arial" charset="0"/>
                <a:cs typeface="Arial" charset="0"/>
              </a:rPr>
            </a:br>
            <a:endParaRPr lang="fr-FR" sz="2800" dirty="0">
              <a:solidFill>
                <a:srgbClr val="C00000"/>
              </a:solidFill>
              <a:latin typeface="Arial" panose="020B0604020202020204" pitchFamily="34" charset="0"/>
              <a:cs typeface="Arial" panose="020B0604020202020204" pitchFamily="34" charset="0"/>
            </a:endParaRPr>
          </a:p>
        </p:txBody>
      </p:sp>
      <p:sp>
        <p:nvSpPr>
          <p:cNvPr id="4" name="Sous-titre 3"/>
          <p:cNvSpPr>
            <a:spLocks noGrp="1"/>
          </p:cNvSpPr>
          <p:nvPr>
            <p:ph type="subTitle" idx="1"/>
          </p:nvPr>
        </p:nvSpPr>
        <p:spPr>
          <a:xfrm>
            <a:off x="1581826" y="4714473"/>
            <a:ext cx="8915399" cy="900515"/>
          </a:xfrm>
        </p:spPr>
        <p:txBody>
          <a:bodyPr>
            <a:normAutofit/>
          </a:bodyPr>
          <a:lstStyle/>
          <a:p>
            <a:pPr marL="0" indent="0" algn="ctr" defTabSz="457200" rtl="1" eaLnBrk="1" latinLnBrk="0" hangingPunct="1">
              <a:spcBef>
                <a:spcPts val="0"/>
              </a:spcBef>
              <a:spcAft>
                <a:spcPts val="0"/>
              </a:spcAft>
              <a:buClr>
                <a:schemeClr val="accent1"/>
              </a:buClr>
              <a:buFont typeface="Wingdings 3" charset="2"/>
              <a:buNone/>
            </a:pPr>
            <a:r>
              <a:rPr lang="ar-SA" b="1" dirty="0" smtClean="0">
                <a:solidFill>
                  <a:srgbClr val="0070C0"/>
                </a:solidFill>
                <a:latin typeface="Arial" charset="0"/>
                <a:ea typeface="Arial" charset="0"/>
                <a:cs typeface="Arial" charset="0"/>
              </a:rPr>
              <a:t>المجلس الأعلى التربية والتكوين والبحث العلمي</a:t>
            </a:r>
          </a:p>
          <a:p>
            <a:pPr marL="0" indent="0" algn="ctr" defTabSz="457200" rtl="1" eaLnBrk="1" latinLnBrk="0" hangingPunct="1">
              <a:spcBef>
                <a:spcPts val="0"/>
              </a:spcBef>
              <a:spcAft>
                <a:spcPts val="0"/>
              </a:spcAft>
              <a:buClr>
                <a:schemeClr val="accent1"/>
              </a:buClr>
              <a:buFont typeface="Wingdings 3" charset="2"/>
              <a:buNone/>
            </a:pPr>
            <a:r>
              <a:rPr lang="ar-SA" b="1" dirty="0" smtClean="0">
                <a:solidFill>
                  <a:srgbClr val="0070C0"/>
                </a:solidFill>
                <a:latin typeface="Arial" charset="0"/>
                <a:ea typeface="Arial" charset="0"/>
                <a:cs typeface="Arial" charset="0"/>
              </a:rPr>
              <a:t>الهيئة الوطنية لتقييم منظومة التربية والتكوين والبحث العلمي </a:t>
            </a:r>
          </a:p>
        </p:txBody>
      </p:sp>
      <p:sp>
        <p:nvSpPr>
          <p:cNvPr id="3" name="Espace réservé du numéro de diapositive 2"/>
          <p:cNvSpPr>
            <a:spLocks noGrp="1"/>
          </p:cNvSpPr>
          <p:nvPr>
            <p:ph type="sldNum" sz="quarter" idx="12"/>
          </p:nvPr>
        </p:nvSpPr>
        <p:spPr/>
        <p:txBody>
          <a:bodyPr/>
          <a:lstStyle/>
          <a:p>
            <a:fld id="{91D013D3-7452-4699-A50F-423F40285C51}" type="slidenum">
              <a:rPr lang="fr-FR" smtClean="0"/>
              <a:t>1</a:t>
            </a:fld>
            <a:endParaRPr lang="fr-FR"/>
          </a:p>
        </p:txBody>
      </p:sp>
      <p:sp>
        <p:nvSpPr>
          <p:cNvPr id="7" name="ZoneTexte 6"/>
          <p:cNvSpPr txBox="1"/>
          <p:nvPr/>
        </p:nvSpPr>
        <p:spPr>
          <a:xfrm>
            <a:off x="7800975" y="311305"/>
            <a:ext cx="3424910" cy="1323439"/>
          </a:xfrm>
          <a:prstGeom prst="rect">
            <a:avLst/>
          </a:prstGeom>
          <a:noFill/>
        </p:spPr>
        <p:txBody>
          <a:bodyPr wrap="square" rtlCol="0">
            <a:spAutoFit/>
          </a:bodyPr>
          <a:lstStyle/>
          <a:p>
            <a:pPr marL="0" algn="r" defTabSz="914400" rtl="1" eaLnBrk="1" latinLnBrk="0" hangingPunct="1"/>
            <a:r>
              <a:rPr lang="ar-SA" sz="2000" b="1" dirty="0" smtClean="0">
                <a:solidFill>
                  <a:srgbClr val="002060"/>
                </a:solidFill>
                <a:latin typeface="Arial" charset="0"/>
                <a:ea typeface="Arial" charset="0"/>
                <a:cs typeface="Arial" charset="0"/>
              </a:rPr>
              <a:t>الندوة الدولية</a:t>
            </a:r>
          </a:p>
          <a:p>
            <a:pPr marL="0" algn="r" defTabSz="914400" rtl="1" eaLnBrk="1" latinLnBrk="0" hangingPunct="1"/>
            <a:r>
              <a:rPr lang="ar-SA" sz="2000" dirty="0" smtClean="0">
                <a:solidFill>
                  <a:srgbClr val="002060"/>
                </a:solidFill>
                <a:latin typeface="Arial" charset="0"/>
                <a:ea typeface="Arial" charset="0"/>
                <a:cs typeface="Arial" charset="0"/>
              </a:rPr>
              <a:t>الحق في التربية الدامجة: </a:t>
            </a:r>
          </a:p>
          <a:p>
            <a:pPr marL="0" algn="r" defTabSz="914400" rtl="1" eaLnBrk="1" latinLnBrk="0" hangingPunct="1"/>
            <a:r>
              <a:rPr lang="ar-SA" sz="2000" dirty="0" smtClean="0">
                <a:solidFill>
                  <a:srgbClr val="002060"/>
                </a:solidFill>
                <a:latin typeface="Arial" charset="0"/>
                <a:ea typeface="Arial" charset="0"/>
                <a:cs typeface="Arial" charset="0"/>
              </a:rPr>
              <a:t>انتقال مفاهيمي تحول الممارسات ورهانات التقييم</a:t>
            </a:r>
            <a:endParaRPr lang="fr-FR" sz="2000" dirty="0">
              <a:solidFill>
                <a:srgbClr val="002060"/>
              </a:solidFill>
              <a:latin typeface="Arial" charset="0"/>
              <a:ea typeface="Arial" charset="0"/>
              <a:cs typeface="Arial" charset="0"/>
            </a:endParaRPr>
          </a:p>
        </p:txBody>
      </p:sp>
      <p:sp>
        <p:nvSpPr>
          <p:cNvPr id="8" name="ZoneTexte 7"/>
          <p:cNvSpPr txBox="1"/>
          <p:nvPr/>
        </p:nvSpPr>
        <p:spPr>
          <a:xfrm>
            <a:off x="531812" y="311305"/>
            <a:ext cx="3653510" cy="1323439"/>
          </a:xfrm>
          <a:prstGeom prst="rect">
            <a:avLst/>
          </a:prstGeom>
          <a:noFill/>
        </p:spPr>
        <p:txBody>
          <a:bodyPr wrap="square" rtlCol="0">
            <a:spAutoFit/>
          </a:bodyPr>
          <a:lstStyle/>
          <a:p>
            <a:pPr marL="0" algn="l" defTabSz="914400" eaLnBrk="1" latinLnBrk="0" hangingPunct="1"/>
            <a:r>
              <a:rPr lang="fr-FR" sz="1600" b="1" dirty="0" smtClean="0">
                <a:solidFill>
                  <a:srgbClr val="002060"/>
                </a:solidFill>
                <a:latin typeface="Arial" charset="0"/>
                <a:ea typeface="Arial" charset="0"/>
                <a:cs typeface="Arial" charset="0"/>
              </a:rPr>
              <a:t>Séminaire international </a:t>
            </a:r>
          </a:p>
          <a:p>
            <a:pPr marL="0" algn="l" defTabSz="914400" eaLnBrk="1" latinLnBrk="0" hangingPunct="1"/>
            <a:r>
              <a:rPr lang="fr-FR" sz="1600" dirty="0" smtClean="0">
                <a:solidFill>
                  <a:srgbClr val="002060"/>
                </a:solidFill>
                <a:latin typeface="Arial" charset="0"/>
                <a:ea typeface="Arial" charset="0"/>
                <a:cs typeface="Arial" charset="0"/>
              </a:rPr>
              <a:t>Le Droit à l’éducation inclusive:</a:t>
            </a:r>
          </a:p>
          <a:p>
            <a:pPr marL="0" algn="l" defTabSz="914400" eaLnBrk="1" latinLnBrk="0" hangingPunct="1"/>
            <a:r>
              <a:rPr lang="fr-FR" sz="1600" dirty="0" smtClean="0">
                <a:solidFill>
                  <a:srgbClr val="002060"/>
                </a:solidFill>
                <a:latin typeface="Arial" charset="0"/>
                <a:ea typeface="Arial" charset="0"/>
                <a:cs typeface="Arial" charset="0"/>
              </a:rPr>
              <a:t>Transition conceptuelle, transformation des pratiques  et enjeux de l’évaluation</a:t>
            </a:r>
            <a:endParaRPr lang="fr-FR" sz="1600" dirty="0">
              <a:solidFill>
                <a:srgbClr val="002060"/>
              </a:solidFill>
              <a:latin typeface="Arial" charset="0"/>
              <a:ea typeface="Arial" charset="0"/>
              <a:cs typeface="Arial" charset="0"/>
            </a:endParaRPr>
          </a:p>
        </p:txBody>
      </p:sp>
      <p:sp>
        <p:nvSpPr>
          <p:cNvPr id="9" name="Sous-titre 3"/>
          <p:cNvSpPr txBox="1">
            <a:spLocks/>
          </p:cNvSpPr>
          <p:nvPr/>
        </p:nvSpPr>
        <p:spPr>
          <a:xfrm>
            <a:off x="1581826" y="5838423"/>
            <a:ext cx="8915399" cy="900515"/>
          </a:xfrm>
          <a:prstGeom prst="rect">
            <a:avLst/>
          </a:prstGeom>
        </p:spPr>
        <p:txBody>
          <a:bodyPr vert="horz" lIns="91440" tIns="45720" rIns="91440" bIns="45720" rtlCol="0" anchor="t">
            <a:normAutofit lnSpcReduction="10000"/>
          </a:bodyPr>
          <a:lstStyle>
            <a:lvl1pPr marL="0" indent="0" algn="l" defTabSz="457200" rtl="0" eaLnBrk="1" latinLnBrk="0" hangingPunct="1">
              <a:spcBef>
                <a:spcPts val="1000"/>
              </a:spcBef>
              <a:spcAft>
                <a:spcPts val="0"/>
              </a:spcAft>
              <a:buClr>
                <a:schemeClr val="accent1"/>
              </a:buClr>
              <a:buFont typeface="Wingdings 3" charset="2"/>
              <a:buNone/>
              <a:defRPr sz="1800" kern="1200">
                <a:solidFill>
                  <a:schemeClr val="tx1">
                    <a:lumMod val="65000"/>
                    <a:lumOff val="35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9pPr>
          </a:lstStyle>
          <a:p>
            <a:pPr algn="ctr" rtl="1">
              <a:spcBef>
                <a:spcPts val="0"/>
              </a:spcBef>
            </a:pPr>
            <a:r>
              <a:rPr lang="ar-SA" b="1" dirty="0" err="1" smtClean="0">
                <a:solidFill>
                  <a:srgbClr val="0070C0"/>
                </a:solidFill>
                <a:latin typeface="Arial" charset="0"/>
                <a:ea typeface="Arial" charset="0"/>
                <a:cs typeface="Arial" charset="0"/>
              </a:rPr>
              <a:t>ذ</a:t>
            </a:r>
            <a:r>
              <a:rPr lang="ar-SA" b="1" dirty="0" smtClean="0">
                <a:solidFill>
                  <a:srgbClr val="0070C0"/>
                </a:solidFill>
                <a:latin typeface="Arial" charset="0"/>
                <a:ea typeface="Arial" charset="0"/>
                <a:cs typeface="Arial" charset="0"/>
              </a:rPr>
              <a:t>. محمد </a:t>
            </a:r>
            <a:r>
              <a:rPr lang="ar-SA" b="1" dirty="0" err="1" smtClean="0">
                <a:solidFill>
                  <a:srgbClr val="0070C0"/>
                </a:solidFill>
                <a:latin typeface="Arial" charset="0"/>
                <a:ea typeface="Arial" charset="0"/>
                <a:cs typeface="Arial" charset="0"/>
              </a:rPr>
              <a:t>بيدادة</a:t>
            </a:r>
            <a:r>
              <a:rPr lang="fr-FR" b="1" smtClean="0">
                <a:solidFill>
                  <a:srgbClr val="0070C0"/>
                </a:solidFill>
                <a:latin typeface="Arial" charset="0"/>
                <a:ea typeface="Arial" charset="0"/>
                <a:cs typeface="Arial" charset="0"/>
              </a:rPr>
              <a:t>- </a:t>
            </a:r>
            <a:r>
              <a:rPr lang="ar-SA" b="1" smtClean="0">
                <a:solidFill>
                  <a:srgbClr val="0070C0"/>
                </a:solidFill>
                <a:latin typeface="Arial" charset="0"/>
                <a:ea typeface="Arial" charset="0"/>
                <a:cs typeface="Arial" charset="0"/>
              </a:rPr>
              <a:t> </a:t>
            </a:r>
            <a:r>
              <a:rPr lang="fr-FR" sz="1600" b="1" dirty="0" smtClean="0">
                <a:solidFill>
                  <a:srgbClr val="0070C0"/>
                </a:solidFill>
                <a:latin typeface="Arial" charset="0"/>
                <a:ea typeface="Arial" charset="0"/>
                <a:cs typeface="Arial" charset="0"/>
              </a:rPr>
              <a:t>Mohamed BAIDADA</a:t>
            </a:r>
          </a:p>
          <a:p>
            <a:pPr algn="ctr" rtl="1">
              <a:spcBef>
                <a:spcPts val="0"/>
              </a:spcBef>
            </a:pPr>
            <a:r>
              <a:rPr lang="ar-SA" b="1" dirty="0" smtClean="0">
                <a:solidFill>
                  <a:srgbClr val="0070C0"/>
                </a:solidFill>
                <a:latin typeface="Arial" charset="0"/>
                <a:ea typeface="Arial" charset="0"/>
                <a:cs typeface="Arial" charset="0"/>
              </a:rPr>
              <a:t>خبير في التربية والتكوين</a:t>
            </a:r>
            <a:r>
              <a:rPr lang="fr-FR" b="1" dirty="0" smtClean="0">
                <a:solidFill>
                  <a:srgbClr val="0070C0"/>
                </a:solidFill>
                <a:latin typeface="Arial" charset="0"/>
                <a:ea typeface="Arial" charset="0"/>
                <a:cs typeface="Arial" charset="0"/>
              </a:rPr>
              <a:t> </a:t>
            </a:r>
            <a:r>
              <a:rPr lang="fr-FR" sz="1600" b="1" dirty="0" smtClean="0">
                <a:solidFill>
                  <a:srgbClr val="0070C0"/>
                </a:solidFill>
                <a:latin typeface="Arial" charset="0"/>
                <a:ea typeface="Arial" charset="0"/>
                <a:cs typeface="Arial" charset="0"/>
              </a:rPr>
              <a:t>Expert en éducation – formation - </a:t>
            </a:r>
            <a:endParaRPr lang="ar-SA" sz="1600" b="1" dirty="0" smtClean="0">
              <a:solidFill>
                <a:srgbClr val="0070C0"/>
              </a:solidFill>
              <a:latin typeface="Arial" charset="0"/>
              <a:ea typeface="Arial" charset="0"/>
              <a:cs typeface="Arial" charset="0"/>
            </a:endParaRPr>
          </a:p>
          <a:p>
            <a:pPr algn="ctr" rtl="1">
              <a:spcBef>
                <a:spcPts val="0"/>
              </a:spcBef>
            </a:pPr>
            <a:r>
              <a:rPr lang="ar-SA" b="1" dirty="0" smtClean="0">
                <a:solidFill>
                  <a:srgbClr val="0070C0"/>
                </a:solidFill>
                <a:latin typeface="Arial" charset="0"/>
                <a:ea typeface="Arial" charset="0"/>
                <a:cs typeface="Arial" charset="0"/>
              </a:rPr>
              <a:t>الرباط، 07 يناير 2019 </a:t>
            </a:r>
          </a:p>
        </p:txBody>
      </p:sp>
    </p:spTree>
    <p:extLst>
      <p:ext uri="{BB962C8B-B14F-4D97-AF65-F5344CB8AC3E}">
        <p14:creationId xmlns:p14="http://schemas.microsoft.com/office/powerpoint/2010/main" val="21680907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686550" y="1562083"/>
            <a:ext cx="4303711" cy="2695575"/>
          </a:xfrm>
        </p:spPr>
        <p:txBody>
          <a:bodyPr>
            <a:noAutofit/>
          </a:bodyPr>
          <a:lstStyle/>
          <a:p>
            <a:pPr marL="342900" indent="-342900" algn="r" defTabSz="457200" rtl="1" eaLnBrk="1" latinLnBrk="0" hangingPunct="1">
              <a:spcBef>
                <a:spcPts val="1000"/>
              </a:spcBef>
              <a:spcAft>
                <a:spcPts val="0"/>
              </a:spcAft>
              <a:buClr>
                <a:schemeClr val="accent1"/>
              </a:buClr>
              <a:buFont typeface="Wingdings 3" charset="2"/>
              <a:buChar char=""/>
            </a:pPr>
            <a:r>
              <a:rPr lang="ar-SA" sz="2000" dirty="0" smtClean="0">
                <a:solidFill>
                  <a:srgbClr val="002060"/>
                </a:solidFill>
                <a:latin typeface="Arial" charset="0"/>
                <a:ea typeface="Arial" charset="0"/>
                <a:cs typeface="Arial" charset="0"/>
              </a:rPr>
              <a:t>المشروع لا زال في طور الإنجاز. </a:t>
            </a:r>
          </a:p>
          <a:p>
            <a:pPr marL="342900" indent="-342900" algn="r" defTabSz="457200" rtl="1" eaLnBrk="1" latinLnBrk="0" hangingPunct="1">
              <a:spcBef>
                <a:spcPts val="1000"/>
              </a:spcBef>
              <a:spcAft>
                <a:spcPts val="0"/>
              </a:spcAft>
              <a:buClr>
                <a:schemeClr val="accent1"/>
              </a:buClr>
              <a:buFont typeface="Wingdings 3" charset="2"/>
              <a:buChar char=""/>
            </a:pPr>
            <a:r>
              <a:rPr lang="ar-SA" sz="2000" dirty="0" smtClean="0">
                <a:solidFill>
                  <a:srgbClr val="002060"/>
                </a:solidFill>
                <a:latin typeface="Arial" charset="0"/>
                <a:ea typeface="Arial" charset="0"/>
                <a:cs typeface="Arial" charset="0"/>
              </a:rPr>
              <a:t>تم وضع الهندسة العامة لبناء العدة. </a:t>
            </a:r>
          </a:p>
          <a:p>
            <a:pPr marL="342900" indent="-342900" algn="r" defTabSz="457200" rtl="1" eaLnBrk="1" latinLnBrk="0" hangingPunct="1">
              <a:spcBef>
                <a:spcPts val="1000"/>
              </a:spcBef>
              <a:spcAft>
                <a:spcPts val="0"/>
              </a:spcAft>
              <a:buClr>
                <a:schemeClr val="accent1"/>
              </a:buClr>
              <a:buFont typeface="Wingdings 3" charset="2"/>
              <a:buChar char=""/>
            </a:pPr>
            <a:r>
              <a:rPr lang="ar-SA" sz="2000" dirty="0" smtClean="0">
                <a:solidFill>
                  <a:srgbClr val="002060"/>
                </a:solidFill>
                <a:latin typeface="Arial" charset="0"/>
                <a:ea typeface="Arial" charset="0"/>
                <a:cs typeface="Arial" charset="0"/>
              </a:rPr>
              <a:t>تم إنتاج صيغ أولية لمكونات العدة (الدلائل، </a:t>
            </a:r>
            <a:r>
              <a:rPr lang="ar-SA" sz="2000" dirty="0" err="1" smtClean="0">
                <a:solidFill>
                  <a:srgbClr val="002060"/>
                </a:solidFill>
                <a:latin typeface="Arial" charset="0"/>
                <a:ea typeface="Arial" charset="0"/>
                <a:cs typeface="Arial" charset="0"/>
              </a:rPr>
              <a:t>مجزوءات</a:t>
            </a:r>
            <a:r>
              <a:rPr lang="ar-SA" sz="2000" dirty="0" smtClean="0">
                <a:solidFill>
                  <a:srgbClr val="002060"/>
                </a:solidFill>
                <a:latin typeface="Arial" charset="0"/>
                <a:ea typeface="Arial" charset="0"/>
                <a:cs typeface="Arial" charset="0"/>
              </a:rPr>
              <a:t> التكوين، التطبيق التفاعلي...).</a:t>
            </a:r>
          </a:p>
          <a:p>
            <a:pPr marL="342900" indent="-342900" algn="r" defTabSz="457200" rtl="1" eaLnBrk="1" latinLnBrk="0" hangingPunct="1">
              <a:spcBef>
                <a:spcPts val="1000"/>
              </a:spcBef>
              <a:spcAft>
                <a:spcPts val="0"/>
              </a:spcAft>
              <a:buClr>
                <a:schemeClr val="accent1"/>
              </a:buClr>
              <a:buFont typeface="Wingdings 3" charset="2"/>
              <a:buChar char=""/>
            </a:pPr>
            <a:r>
              <a:rPr lang="ar-SA" sz="2000" dirty="0" smtClean="0">
                <a:solidFill>
                  <a:srgbClr val="002060"/>
                </a:solidFill>
                <a:latin typeface="Arial" charset="0"/>
                <a:ea typeface="Arial" charset="0"/>
                <a:cs typeface="Arial" charset="0"/>
              </a:rPr>
              <a:t>المشروع الآن في مرحلة الاختبار الميداني مع عينة من الفاعلين المعنيين.  </a:t>
            </a:r>
            <a:endParaRPr lang="fr-FR" sz="2000" dirty="0">
              <a:solidFill>
                <a:srgbClr val="002060"/>
              </a:solidFill>
              <a:latin typeface="Arial" charset="0"/>
              <a:ea typeface="Arial" charset="0"/>
              <a:cs typeface="Arial" charset="0"/>
            </a:endParaRPr>
          </a:p>
        </p:txBody>
      </p:sp>
      <p:sp>
        <p:nvSpPr>
          <p:cNvPr id="4" name="Espace réservé du numéro de diapositive 3"/>
          <p:cNvSpPr>
            <a:spLocks noGrp="1"/>
          </p:cNvSpPr>
          <p:nvPr>
            <p:ph type="sldNum" sz="quarter" idx="12"/>
          </p:nvPr>
        </p:nvSpPr>
        <p:spPr/>
        <p:txBody>
          <a:bodyPr/>
          <a:lstStyle/>
          <a:p>
            <a:fld id="{91D013D3-7452-4699-A50F-423F40285C51}" type="slidenum">
              <a:rPr lang="fr-FR" smtClean="0"/>
              <a:t>10</a:t>
            </a:fld>
            <a:endParaRPr lang="fr-FR"/>
          </a:p>
        </p:txBody>
      </p:sp>
      <p:cxnSp>
        <p:nvCxnSpPr>
          <p:cNvPr id="6" name="Connecteur droit 5"/>
          <p:cNvCxnSpPr/>
          <p:nvPr/>
        </p:nvCxnSpPr>
        <p:spPr>
          <a:xfrm>
            <a:off x="1571923" y="985089"/>
            <a:ext cx="9548037" cy="0"/>
          </a:xfrm>
          <a:prstGeom prst="line">
            <a:avLst/>
          </a:prstGeom>
        </p:spPr>
        <p:style>
          <a:lnRef idx="1">
            <a:schemeClr val="accent1"/>
          </a:lnRef>
          <a:fillRef idx="0">
            <a:schemeClr val="accent1"/>
          </a:fillRef>
          <a:effectRef idx="0">
            <a:schemeClr val="accent1"/>
          </a:effectRef>
          <a:fontRef idx="minor">
            <a:schemeClr val="tx1"/>
          </a:fontRef>
        </p:style>
      </p:cxnSp>
      <p:sp>
        <p:nvSpPr>
          <p:cNvPr id="8" name="Titre 1"/>
          <p:cNvSpPr>
            <a:spLocks noGrp="1"/>
          </p:cNvSpPr>
          <p:nvPr>
            <p:ph type="title"/>
          </p:nvPr>
        </p:nvSpPr>
        <p:spPr>
          <a:xfrm>
            <a:off x="1785939" y="322759"/>
            <a:ext cx="9001124" cy="643092"/>
          </a:xfrm>
        </p:spPr>
        <p:txBody>
          <a:bodyPr>
            <a:noAutofit/>
          </a:bodyPr>
          <a:lstStyle/>
          <a:p>
            <a:pPr algn="ctr" rtl="1"/>
            <a:r>
              <a:rPr lang="ar-SA" sz="3200" b="1" dirty="0" smtClean="0">
                <a:solidFill>
                  <a:srgbClr val="002060"/>
                </a:solidFill>
                <a:latin typeface="Arial" panose="020B0604020202020204" pitchFamily="34" charset="0"/>
                <a:cs typeface="Arial" panose="020B0604020202020204" pitchFamily="34" charset="0"/>
              </a:rPr>
              <a:t>النتائج المحققة – </a:t>
            </a:r>
            <a:r>
              <a:rPr lang="fr-FR" sz="2800" b="1" dirty="0" smtClean="0">
                <a:solidFill>
                  <a:srgbClr val="002060"/>
                </a:solidFill>
                <a:latin typeface="Arial" panose="020B0604020202020204" pitchFamily="34" charset="0"/>
                <a:cs typeface="Arial" panose="020B0604020202020204" pitchFamily="34" charset="0"/>
              </a:rPr>
              <a:t>Résultats atteints</a:t>
            </a:r>
            <a:endParaRPr lang="fr-FR" sz="2800" b="1" dirty="0">
              <a:solidFill>
                <a:srgbClr val="002060"/>
              </a:solidFill>
              <a:latin typeface="Arial" panose="020B0604020202020204" pitchFamily="34" charset="0"/>
              <a:cs typeface="Arial" panose="020B0604020202020204" pitchFamily="34" charset="0"/>
            </a:endParaRPr>
          </a:p>
        </p:txBody>
      </p:sp>
      <p:cxnSp>
        <p:nvCxnSpPr>
          <p:cNvPr id="9" name="Connecteur droit 8"/>
          <p:cNvCxnSpPr/>
          <p:nvPr/>
        </p:nvCxnSpPr>
        <p:spPr>
          <a:xfrm>
            <a:off x="1571923" y="970801"/>
            <a:ext cx="9548037" cy="0"/>
          </a:xfrm>
          <a:prstGeom prst="line">
            <a:avLst/>
          </a:prstGeom>
        </p:spPr>
        <p:style>
          <a:lnRef idx="1">
            <a:schemeClr val="accent1"/>
          </a:lnRef>
          <a:fillRef idx="0">
            <a:schemeClr val="accent1"/>
          </a:fillRef>
          <a:effectRef idx="0">
            <a:schemeClr val="accent1"/>
          </a:effectRef>
          <a:fontRef idx="minor">
            <a:schemeClr val="tx1"/>
          </a:fontRef>
        </p:style>
      </p:cxnSp>
      <p:sp>
        <p:nvSpPr>
          <p:cNvPr id="10" name="Espace réservé du contenu 2"/>
          <p:cNvSpPr txBox="1">
            <a:spLocks/>
          </p:cNvSpPr>
          <p:nvPr/>
        </p:nvSpPr>
        <p:spPr>
          <a:xfrm>
            <a:off x="2042230" y="1562083"/>
            <a:ext cx="4303711" cy="3552826"/>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l"/>
            <a:r>
              <a:rPr lang="fr-FR" dirty="0" smtClean="0">
                <a:solidFill>
                  <a:srgbClr val="002060"/>
                </a:solidFill>
                <a:latin typeface="Arial" charset="0"/>
                <a:ea typeface="Arial" charset="0"/>
                <a:cs typeface="Arial" charset="0"/>
              </a:rPr>
              <a:t>Le projet est en cours de réalisation.</a:t>
            </a:r>
            <a:endParaRPr lang="ar-SA" dirty="0" smtClean="0">
              <a:solidFill>
                <a:srgbClr val="002060"/>
              </a:solidFill>
              <a:latin typeface="Arial" charset="0"/>
              <a:ea typeface="Arial" charset="0"/>
              <a:cs typeface="Arial" charset="0"/>
            </a:endParaRPr>
          </a:p>
          <a:p>
            <a:pPr algn="l"/>
            <a:r>
              <a:rPr lang="fr-FR" dirty="0" smtClean="0">
                <a:solidFill>
                  <a:srgbClr val="002060"/>
                </a:solidFill>
                <a:latin typeface="Arial" charset="0"/>
                <a:ea typeface="Arial" charset="0"/>
                <a:cs typeface="Arial" charset="0"/>
              </a:rPr>
              <a:t>L’architecture du dispositif est déjà faite. </a:t>
            </a:r>
            <a:endParaRPr lang="ar-SA" dirty="0" smtClean="0">
              <a:solidFill>
                <a:srgbClr val="002060"/>
              </a:solidFill>
              <a:latin typeface="Arial" charset="0"/>
              <a:ea typeface="Arial" charset="0"/>
              <a:cs typeface="Arial" charset="0"/>
            </a:endParaRPr>
          </a:p>
          <a:p>
            <a:r>
              <a:rPr lang="fr-FR" dirty="0" smtClean="0">
                <a:solidFill>
                  <a:srgbClr val="002060"/>
                </a:solidFill>
                <a:latin typeface="Arial" charset="0"/>
                <a:ea typeface="Arial" charset="0"/>
                <a:cs typeface="Arial" charset="0"/>
              </a:rPr>
              <a:t>La première version du dispositif est déjà élaborée (Guides, modules, application interactive…).</a:t>
            </a:r>
            <a:endParaRPr lang="ar-SA" dirty="0" smtClean="0">
              <a:solidFill>
                <a:srgbClr val="002060"/>
              </a:solidFill>
              <a:latin typeface="Arial" charset="0"/>
              <a:ea typeface="Arial" charset="0"/>
              <a:cs typeface="Arial" charset="0"/>
            </a:endParaRPr>
          </a:p>
          <a:p>
            <a:pPr algn="l"/>
            <a:r>
              <a:rPr lang="fr-FR" dirty="0" smtClean="0">
                <a:solidFill>
                  <a:srgbClr val="002060"/>
                </a:solidFill>
                <a:latin typeface="Arial" charset="0"/>
                <a:ea typeface="Arial" charset="0"/>
                <a:cs typeface="Arial" charset="0"/>
              </a:rPr>
              <a:t>Le projet est actuellement en cours de </a:t>
            </a:r>
            <a:r>
              <a:rPr lang="fr-FR" dirty="0" err="1" smtClean="0">
                <a:solidFill>
                  <a:srgbClr val="002060"/>
                </a:solidFill>
                <a:latin typeface="Arial" charset="0"/>
                <a:ea typeface="Arial" charset="0"/>
                <a:cs typeface="Arial" charset="0"/>
              </a:rPr>
              <a:t>testing</a:t>
            </a:r>
            <a:r>
              <a:rPr lang="fr-FR" dirty="0" smtClean="0">
                <a:solidFill>
                  <a:srgbClr val="002060"/>
                </a:solidFill>
                <a:latin typeface="Arial" charset="0"/>
                <a:ea typeface="Arial" charset="0"/>
                <a:cs typeface="Arial" charset="0"/>
              </a:rPr>
              <a:t> de terrain avec un </a:t>
            </a:r>
            <a:r>
              <a:rPr lang="fr-FR" dirty="0">
                <a:solidFill>
                  <a:srgbClr val="002060"/>
                </a:solidFill>
                <a:latin typeface="Arial" charset="0"/>
                <a:ea typeface="Arial" charset="0"/>
                <a:cs typeface="Arial" charset="0"/>
              </a:rPr>
              <a:t>é</a:t>
            </a:r>
            <a:r>
              <a:rPr lang="fr-FR" dirty="0" smtClean="0">
                <a:solidFill>
                  <a:srgbClr val="002060"/>
                </a:solidFill>
                <a:latin typeface="Arial" charset="0"/>
                <a:ea typeface="Arial" charset="0"/>
                <a:cs typeface="Arial" charset="0"/>
              </a:rPr>
              <a:t>chantillon d’acteurs concernés.</a:t>
            </a:r>
            <a:endParaRPr lang="fr-FR" dirty="0">
              <a:solidFill>
                <a:srgbClr val="002060"/>
              </a:solidFill>
              <a:latin typeface="Arial" charset="0"/>
              <a:ea typeface="Arial" charset="0"/>
              <a:cs typeface="Arial" charset="0"/>
            </a:endParaRPr>
          </a:p>
        </p:txBody>
      </p:sp>
    </p:spTree>
    <p:extLst>
      <p:ext uri="{BB962C8B-B14F-4D97-AF65-F5344CB8AC3E}">
        <p14:creationId xmlns:p14="http://schemas.microsoft.com/office/powerpoint/2010/main" val="5804018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91D013D3-7452-4699-A50F-423F40285C51}" type="slidenum">
              <a:rPr lang="fr-FR" smtClean="0"/>
              <a:t>11</a:t>
            </a:fld>
            <a:endParaRPr lang="fr-FR"/>
          </a:p>
        </p:txBody>
      </p:sp>
      <p:sp>
        <p:nvSpPr>
          <p:cNvPr id="5" name="Titre 1"/>
          <p:cNvSpPr>
            <a:spLocks noGrp="1"/>
          </p:cNvSpPr>
          <p:nvPr>
            <p:ph type="title"/>
          </p:nvPr>
        </p:nvSpPr>
        <p:spPr>
          <a:xfrm>
            <a:off x="1785938" y="322759"/>
            <a:ext cx="8758237" cy="643092"/>
          </a:xfrm>
        </p:spPr>
        <p:txBody>
          <a:bodyPr>
            <a:noAutofit/>
          </a:bodyPr>
          <a:lstStyle/>
          <a:p>
            <a:pPr algn="ctr" rtl="1"/>
            <a:r>
              <a:rPr lang="ar-SA" sz="3200" b="1" dirty="0" smtClean="0">
                <a:solidFill>
                  <a:srgbClr val="002060"/>
                </a:solidFill>
                <a:latin typeface="Arial" panose="020B0604020202020204" pitchFamily="34" charset="0"/>
                <a:cs typeface="Arial" panose="020B0604020202020204" pitchFamily="34" charset="0"/>
              </a:rPr>
              <a:t>فريق المشروع – </a:t>
            </a:r>
            <a:r>
              <a:rPr lang="fr-FR" sz="2800" b="1" dirty="0" smtClean="0">
                <a:solidFill>
                  <a:srgbClr val="002060"/>
                </a:solidFill>
                <a:latin typeface="Arial" panose="020B0604020202020204" pitchFamily="34" charset="0"/>
                <a:cs typeface="Arial" panose="020B0604020202020204" pitchFamily="34" charset="0"/>
              </a:rPr>
              <a:t>Equipe du projet </a:t>
            </a:r>
            <a:endParaRPr lang="fr-FR" sz="2800" b="1" dirty="0">
              <a:solidFill>
                <a:srgbClr val="002060"/>
              </a:solidFill>
              <a:latin typeface="Arial" panose="020B0604020202020204" pitchFamily="34" charset="0"/>
              <a:cs typeface="Arial" panose="020B0604020202020204" pitchFamily="34" charset="0"/>
            </a:endParaRPr>
          </a:p>
        </p:txBody>
      </p:sp>
      <p:cxnSp>
        <p:nvCxnSpPr>
          <p:cNvPr id="6" name="Connecteur droit 5"/>
          <p:cNvCxnSpPr/>
          <p:nvPr/>
        </p:nvCxnSpPr>
        <p:spPr>
          <a:xfrm>
            <a:off x="1571923" y="970801"/>
            <a:ext cx="9548037" cy="0"/>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8" name="Tableau 7"/>
          <p:cNvGraphicFramePr>
            <a:graphicFrameLocks noGrp="1"/>
          </p:cNvGraphicFramePr>
          <p:nvPr>
            <p:extLst>
              <p:ext uri="{D42A27DB-BD31-4B8C-83A1-F6EECF244321}">
                <p14:modId xmlns:p14="http://schemas.microsoft.com/office/powerpoint/2010/main" val="538232765"/>
              </p:ext>
            </p:extLst>
          </p:nvPr>
        </p:nvGraphicFramePr>
        <p:xfrm>
          <a:off x="1440166" y="1639147"/>
          <a:ext cx="4817761" cy="4350067"/>
        </p:xfrm>
        <a:graphic>
          <a:graphicData uri="http://schemas.openxmlformats.org/drawingml/2006/table">
            <a:tbl>
              <a:tblPr firstRow="1" bandRow="1">
                <a:tableStyleId>{F5AB1C69-6EDB-4FF4-983F-18BD219EF322}</a:tableStyleId>
              </a:tblPr>
              <a:tblGrid>
                <a:gridCol w="1217309"/>
                <a:gridCol w="1728788"/>
                <a:gridCol w="1871664"/>
              </a:tblGrid>
              <a:tr h="593008">
                <a:tc>
                  <a:txBody>
                    <a:bodyPr/>
                    <a:lstStyle/>
                    <a:p>
                      <a:pPr marL="0" algn="l" defTabSz="457200" rtl="0" eaLnBrk="1" latinLnBrk="0" hangingPunct="1"/>
                      <a:r>
                        <a:rPr lang="fr-FR" sz="1400" dirty="0" smtClean="0">
                          <a:latin typeface="Arial" charset="0"/>
                          <a:ea typeface="Arial" charset="0"/>
                          <a:cs typeface="Arial" charset="0"/>
                        </a:rPr>
                        <a:t>Nom</a:t>
                      </a:r>
                      <a:endParaRPr lang="fr-FR" sz="1400" dirty="0">
                        <a:latin typeface="Arial" charset="0"/>
                        <a:ea typeface="Arial" charset="0"/>
                        <a:cs typeface="Arial" charset="0"/>
                      </a:endParaRPr>
                    </a:p>
                  </a:txBody>
                  <a:tcPr/>
                </a:tc>
                <a:tc>
                  <a:txBody>
                    <a:bodyPr/>
                    <a:lstStyle/>
                    <a:p>
                      <a:pPr marL="0" algn="l" defTabSz="457200" rtl="0" eaLnBrk="1" latinLnBrk="0" hangingPunct="1"/>
                      <a:r>
                        <a:rPr lang="fr-FR" sz="1400" dirty="0" smtClean="0">
                          <a:latin typeface="Arial" charset="0"/>
                          <a:ea typeface="Arial" charset="0"/>
                          <a:cs typeface="Arial" charset="0"/>
                        </a:rPr>
                        <a:t>Profil</a:t>
                      </a:r>
                      <a:endParaRPr lang="fr-FR" sz="1400" dirty="0">
                        <a:latin typeface="Arial" charset="0"/>
                        <a:ea typeface="Arial" charset="0"/>
                        <a:cs typeface="Arial" charset="0"/>
                      </a:endParaRPr>
                    </a:p>
                  </a:txBody>
                  <a:tcPr/>
                </a:tc>
                <a:tc>
                  <a:txBody>
                    <a:bodyPr/>
                    <a:lstStyle/>
                    <a:p>
                      <a:pPr marL="0" algn="l" defTabSz="457200" rtl="0" eaLnBrk="1" latinLnBrk="0" hangingPunct="1"/>
                      <a:r>
                        <a:rPr lang="fr-FR" sz="1400" dirty="0" smtClean="0">
                          <a:latin typeface="Arial" charset="0"/>
                          <a:ea typeface="Arial" charset="0"/>
                          <a:cs typeface="Arial" charset="0"/>
                        </a:rPr>
                        <a:t>Mission dans le projet </a:t>
                      </a:r>
                      <a:endParaRPr lang="fr-FR" sz="1400" dirty="0">
                        <a:latin typeface="Arial" charset="0"/>
                        <a:ea typeface="Arial" charset="0"/>
                        <a:cs typeface="Arial" charset="0"/>
                      </a:endParaRPr>
                    </a:p>
                  </a:txBody>
                  <a:tcPr/>
                </a:tc>
              </a:tr>
              <a:tr h="1081368">
                <a:tc>
                  <a:txBody>
                    <a:bodyPr/>
                    <a:lstStyle/>
                    <a:p>
                      <a:pPr marL="0" algn="l" defTabSz="457200" rtl="0" eaLnBrk="1" latinLnBrk="0" hangingPunct="1"/>
                      <a:r>
                        <a:rPr lang="fr-FR" sz="1400" dirty="0" smtClean="0">
                          <a:latin typeface="Arial" charset="0"/>
                          <a:ea typeface="Arial" charset="0"/>
                          <a:cs typeface="Arial" charset="0"/>
                        </a:rPr>
                        <a:t>Mohamed BAIDADA</a:t>
                      </a:r>
                      <a:endParaRPr lang="fr-FR" sz="1400" dirty="0">
                        <a:latin typeface="Arial" charset="0"/>
                        <a:ea typeface="Arial" charset="0"/>
                        <a:cs typeface="Arial" charset="0"/>
                      </a:endParaRPr>
                    </a:p>
                  </a:txBody>
                  <a:tcPr/>
                </a:tc>
                <a:tc>
                  <a:txBody>
                    <a:bodyPr/>
                    <a:lstStyle/>
                    <a:p>
                      <a:pPr marL="0" algn="l" defTabSz="457200" rtl="0" eaLnBrk="1" latinLnBrk="0" hangingPunct="1"/>
                      <a:r>
                        <a:rPr lang="fr-FR" sz="1400" baseline="0" dirty="0" smtClean="0">
                          <a:latin typeface="Arial" charset="0"/>
                          <a:ea typeface="Arial" charset="0"/>
                          <a:cs typeface="Arial" charset="0"/>
                        </a:rPr>
                        <a:t>Enseignant chercheur et ex Responsable au MEN</a:t>
                      </a:r>
                      <a:endParaRPr lang="fr-FR" sz="1400" dirty="0">
                        <a:latin typeface="Arial" charset="0"/>
                        <a:ea typeface="Arial" charset="0"/>
                        <a:cs typeface="Arial" charset="0"/>
                      </a:endParaRPr>
                    </a:p>
                  </a:txBody>
                  <a:tcPr/>
                </a:tc>
                <a:tc>
                  <a:txBody>
                    <a:bodyPr/>
                    <a:lstStyle/>
                    <a:p>
                      <a:pPr marL="55563" marR="0" indent="0" algn="l" defTabSz="457200" rtl="0" eaLnBrk="1" fontAlgn="auto" latinLnBrk="0" hangingPunct="1">
                        <a:lnSpc>
                          <a:spcPct val="100000"/>
                        </a:lnSpc>
                        <a:spcBef>
                          <a:spcPts val="0"/>
                        </a:spcBef>
                        <a:spcAft>
                          <a:spcPts val="0"/>
                        </a:spcAft>
                        <a:buClrTx/>
                        <a:buSzTx/>
                        <a:buFontTx/>
                        <a:buNone/>
                        <a:tabLst/>
                        <a:defRPr/>
                      </a:pPr>
                      <a:r>
                        <a:rPr lang="fr-FR" sz="1400" dirty="0" smtClean="0">
                          <a:latin typeface="Arial" charset="0"/>
                          <a:ea typeface="Arial" charset="0"/>
                          <a:cs typeface="Arial" charset="0"/>
                        </a:rPr>
                        <a:t>Consultant principal,</a:t>
                      </a:r>
                      <a:r>
                        <a:rPr lang="fr-FR" sz="1400" baseline="0" dirty="0" smtClean="0">
                          <a:latin typeface="Arial" charset="0"/>
                          <a:ea typeface="Arial" charset="0"/>
                          <a:cs typeface="Arial" charset="0"/>
                        </a:rPr>
                        <a:t> chargé des cadres pédagogiques </a:t>
                      </a:r>
                      <a:endParaRPr lang="fr-FR" sz="1400" dirty="0" smtClean="0">
                        <a:latin typeface="Arial" charset="0"/>
                        <a:ea typeface="Arial" charset="0"/>
                        <a:cs typeface="Arial" charset="0"/>
                      </a:endParaRPr>
                    </a:p>
                  </a:txBody>
                  <a:tcPr/>
                </a:tc>
              </a:tr>
              <a:tr h="837188">
                <a:tc>
                  <a:txBody>
                    <a:bodyPr/>
                    <a:lstStyle/>
                    <a:p>
                      <a:pPr marL="0" algn="l" defTabSz="457200" rtl="0" eaLnBrk="1" latinLnBrk="0" hangingPunct="1"/>
                      <a:r>
                        <a:rPr lang="fr-FR" sz="1400" dirty="0" err="1" smtClean="0">
                          <a:latin typeface="Arial" charset="0"/>
                          <a:ea typeface="Arial" charset="0"/>
                          <a:cs typeface="Arial" charset="0"/>
                        </a:rPr>
                        <a:t>Hamida</a:t>
                      </a:r>
                      <a:r>
                        <a:rPr lang="fr-FR" sz="1400" baseline="0" dirty="0" smtClean="0">
                          <a:latin typeface="Arial" charset="0"/>
                          <a:ea typeface="Arial" charset="0"/>
                          <a:cs typeface="Arial" charset="0"/>
                        </a:rPr>
                        <a:t> BOUDAR</a:t>
                      </a:r>
                      <a:endParaRPr lang="fr-FR" sz="1400" dirty="0">
                        <a:latin typeface="Arial" charset="0"/>
                        <a:ea typeface="Arial" charset="0"/>
                        <a:cs typeface="Arial" charset="0"/>
                      </a:endParaRPr>
                    </a:p>
                  </a:txBody>
                  <a:tcPr/>
                </a:tc>
                <a:tc>
                  <a:txBody>
                    <a:bodyPr/>
                    <a:lstStyle/>
                    <a:p>
                      <a:pPr marL="0" algn="l" defTabSz="457200" rtl="0" eaLnBrk="1" latinLnBrk="0" hangingPunct="1"/>
                      <a:r>
                        <a:rPr lang="fr-FR" sz="1400" dirty="0" smtClean="0">
                          <a:latin typeface="Arial" charset="0"/>
                          <a:ea typeface="Arial" charset="0"/>
                          <a:cs typeface="Arial" charset="0"/>
                        </a:rPr>
                        <a:t>Enseignant chercheur, psychosociologue</a:t>
                      </a:r>
                      <a:endParaRPr lang="fr-FR" sz="1400" dirty="0">
                        <a:latin typeface="Arial" charset="0"/>
                        <a:ea typeface="Arial" charset="0"/>
                        <a:cs typeface="Arial" charset="0"/>
                      </a:endParaRPr>
                    </a:p>
                  </a:txBody>
                  <a:tcPr/>
                </a:tc>
                <a:tc>
                  <a:txBody>
                    <a:bodyPr/>
                    <a:lstStyle/>
                    <a:p>
                      <a:pPr marL="0" algn="l" defTabSz="457200" rtl="0" eaLnBrk="1" latinLnBrk="0" hangingPunct="1"/>
                      <a:r>
                        <a:rPr lang="fr-FR" sz="1400" dirty="0" smtClean="0">
                          <a:latin typeface="Arial" charset="0"/>
                          <a:ea typeface="Arial" charset="0"/>
                          <a:cs typeface="Arial" charset="0"/>
                        </a:rPr>
                        <a:t>Membr</a:t>
                      </a:r>
                      <a:r>
                        <a:rPr lang="fr-FR" sz="1400" baseline="0" dirty="0" smtClean="0">
                          <a:latin typeface="Arial" charset="0"/>
                          <a:ea typeface="Arial" charset="0"/>
                          <a:cs typeface="Arial" charset="0"/>
                        </a:rPr>
                        <a:t>e de l’équipe, </a:t>
                      </a:r>
                    </a:p>
                    <a:p>
                      <a:pPr marL="0" algn="l" defTabSz="457200" rtl="0" eaLnBrk="1" latinLnBrk="0" hangingPunct="1"/>
                      <a:r>
                        <a:rPr lang="fr-FR" sz="1400" baseline="0" dirty="0" smtClean="0">
                          <a:latin typeface="Arial" charset="0"/>
                          <a:ea typeface="Arial" charset="0"/>
                          <a:cs typeface="Arial" charset="0"/>
                        </a:rPr>
                        <a:t>chargé des cadres administratifs </a:t>
                      </a:r>
                      <a:endParaRPr lang="fr-FR" sz="1400" dirty="0">
                        <a:latin typeface="Arial" charset="0"/>
                        <a:ea typeface="Arial" charset="0"/>
                        <a:cs typeface="Arial" charset="0"/>
                      </a:endParaRPr>
                    </a:p>
                  </a:txBody>
                  <a:tcPr/>
                </a:tc>
              </a:tr>
              <a:tr h="837188">
                <a:tc>
                  <a:txBody>
                    <a:bodyPr/>
                    <a:lstStyle/>
                    <a:p>
                      <a:pPr marL="0" algn="l" defTabSz="457200" rtl="0" eaLnBrk="1" latinLnBrk="0" hangingPunct="1"/>
                      <a:r>
                        <a:rPr lang="fr-FR" sz="1400" dirty="0" err="1" smtClean="0">
                          <a:latin typeface="Arial" charset="0"/>
                          <a:ea typeface="Arial" charset="0"/>
                          <a:cs typeface="Arial" charset="0"/>
                        </a:rPr>
                        <a:t>Azzouz</a:t>
                      </a:r>
                      <a:r>
                        <a:rPr lang="fr-FR" sz="1400" baseline="0" dirty="0" smtClean="0">
                          <a:latin typeface="Arial" charset="0"/>
                          <a:ea typeface="Arial" charset="0"/>
                          <a:cs typeface="Arial" charset="0"/>
                        </a:rPr>
                        <a:t> ETTOUSSI</a:t>
                      </a:r>
                      <a:endParaRPr lang="fr-FR" sz="1400" dirty="0">
                        <a:latin typeface="Arial" charset="0"/>
                        <a:ea typeface="Arial" charset="0"/>
                        <a:cs typeface="Arial" charset="0"/>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FR" sz="1400" dirty="0" smtClean="0">
                          <a:latin typeface="Arial" charset="0"/>
                          <a:ea typeface="Arial" charset="0"/>
                          <a:cs typeface="Arial" charset="0"/>
                        </a:rPr>
                        <a:t>Enseignant chercheur, psychosociologue</a:t>
                      </a:r>
                    </a:p>
                  </a:txBody>
                  <a:tcPr/>
                </a:tc>
                <a:tc>
                  <a:txBody>
                    <a:bodyPr/>
                    <a:lstStyle/>
                    <a:p>
                      <a:pPr marL="0" algn="l" defTabSz="457200" rtl="0" eaLnBrk="1" latinLnBrk="0" hangingPunct="1"/>
                      <a:r>
                        <a:rPr lang="fr-FR" sz="1400" dirty="0" smtClean="0">
                          <a:latin typeface="Arial" charset="0"/>
                          <a:ea typeface="Arial" charset="0"/>
                          <a:cs typeface="Arial" charset="0"/>
                        </a:rPr>
                        <a:t>Membr</a:t>
                      </a:r>
                      <a:r>
                        <a:rPr lang="fr-FR" sz="1400" baseline="0" dirty="0" smtClean="0">
                          <a:latin typeface="Arial" charset="0"/>
                          <a:ea typeface="Arial" charset="0"/>
                          <a:cs typeface="Arial" charset="0"/>
                        </a:rPr>
                        <a:t>e de l’équipe, </a:t>
                      </a:r>
                    </a:p>
                    <a:p>
                      <a:pPr marL="0" algn="l" defTabSz="457200" rtl="0" eaLnBrk="1" latinLnBrk="0" hangingPunct="1"/>
                      <a:r>
                        <a:rPr lang="fr-FR" sz="1400" baseline="0" dirty="0" smtClean="0">
                          <a:latin typeface="Arial" charset="0"/>
                          <a:ea typeface="Arial" charset="0"/>
                          <a:cs typeface="Arial" charset="0"/>
                        </a:rPr>
                        <a:t>chargé des </a:t>
                      </a:r>
                      <a:r>
                        <a:rPr lang="fr-FR" sz="1400" baseline="0" dirty="0" err="1" smtClean="0">
                          <a:latin typeface="Arial" charset="0"/>
                          <a:ea typeface="Arial" charset="0"/>
                          <a:cs typeface="Arial" charset="0"/>
                        </a:rPr>
                        <a:t>ONGs</a:t>
                      </a:r>
                      <a:r>
                        <a:rPr lang="fr-FR" sz="1400" baseline="0" dirty="0" smtClean="0">
                          <a:latin typeface="Arial" charset="0"/>
                          <a:ea typeface="Arial" charset="0"/>
                          <a:cs typeface="Arial" charset="0"/>
                        </a:rPr>
                        <a:t> et des familles </a:t>
                      </a:r>
                      <a:endParaRPr lang="fr-FR" sz="1400" dirty="0" smtClean="0">
                        <a:latin typeface="Arial" charset="0"/>
                        <a:ea typeface="Arial" charset="0"/>
                        <a:cs typeface="Arial" charset="0"/>
                      </a:endParaRPr>
                    </a:p>
                  </a:txBody>
                  <a:tcPr/>
                </a:tc>
              </a:tr>
              <a:tr h="1001315">
                <a:tc>
                  <a:txBody>
                    <a:bodyPr/>
                    <a:lstStyle/>
                    <a:p>
                      <a:pPr marL="0" algn="l" defTabSz="457200" rtl="0" eaLnBrk="1" latinLnBrk="0" hangingPunct="1"/>
                      <a:r>
                        <a:rPr lang="fr-FR" sz="1400" dirty="0" smtClean="0">
                          <a:latin typeface="Arial" charset="0"/>
                          <a:ea typeface="Arial" charset="0"/>
                          <a:cs typeface="Arial" charset="0"/>
                        </a:rPr>
                        <a:t>Moulay M’</a:t>
                      </a:r>
                      <a:r>
                        <a:rPr lang="fr-FR" sz="1400" dirty="0" err="1" smtClean="0">
                          <a:latin typeface="Arial" charset="0"/>
                          <a:ea typeface="Arial" charset="0"/>
                          <a:cs typeface="Arial" charset="0"/>
                        </a:rPr>
                        <a:t>hammed</a:t>
                      </a:r>
                      <a:r>
                        <a:rPr lang="fr-FR" sz="1400" baseline="0" dirty="0" smtClean="0">
                          <a:latin typeface="Arial" charset="0"/>
                          <a:ea typeface="Arial" charset="0"/>
                          <a:cs typeface="Arial" charset="0"/>
                        </a:rPr>
                        <a:t> DRISSI</a:t>
                      </a:r>
                      <a:endParaRPr lang="fr-FR" sz="1400" dirty="0">
                        <a:latin typeface="Arial" charset="0"/>
                        <a:ea typeface="Arial" charset="0"/>
                        <a:cs typeface="Arial" charset="0"/>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FR" sz="1400" dirty="0" smtClean="0">
                          <a:latin typeface="Arial" charset="0"/>
                          <a:ea typeface="Arial" charset="0"/>
                          <a:cs typeface="Arial" charset="0"/>
                        </a:rPr>
                        <a:t>Enseignant chercheur, expert en TICE </a:t>
                      </a:r>
                    </a:p>
                  </a:txBody>
                  <a:tcPr/>
                </a:tc>
                <a:tc>
                  <a:txBody>
                    <a:bodyPr/>
                    <a:lstStyle/>
                    <a:p>
                      <a:pPr marL="0" algn="l" defTabSz="457200" rtl="0" eaLnBrk="1" latinLnBrk="0" hangingPunct="1"/>
                      <a:r>
                        <a:rPr lang="fr-FR" sz="1400" dirty="0" smtClean="0">
                          <a:latin typeface="Arial" charset="0"/>
                          <a:ea typeface="Arial" charset="0"/>
                          <a:cs typeface="Arial" charset="0"/>
                        </a:rPr>
                        <a:t>Membr</a:t>
                      </a:r>
                      <a:r>
                        <a:rPr lang="fr-FR" sz="1400" baseline="0" dirty="0" smtClean="0">
                          <a:latin typeface="Arial" charset="0"/>
                          <a:ea typeface="Arial" charset="0"/>
                          <a:cs typeface="Arial" charset="0"/>
                        </a:rPr>
                        <a:t>e de l’équipe, </a:t>
                      </a:r>
                    </a:p>
                    <a:p>
                      <a:pPr marL="0" algn="l" defTabSz="457200" rtl="0" eaLnBrk="1" latinLnBrk="0" hangingPunct="1"/>
                      <a:r>
                        <a:rPr lang="fr-FR" sz="1400" baseline="0" dirty="0" smtClean="0">
                          <a:latin typeface="Arial" charset="0"/>
                          <a:ea typeface="Arial" charset="0"/>
                          <a:cs typeface="Arial" charset="0"/>
                        </a:rPr>
                        <a:t>Chargé de  l’application interactive</a:t>
                      </a:r>
                      <a:endParaRPr lang="fr-FR" sz="1400" dirty="0" smtClean="0">
                        <a:latin typeface="Arial" charset="0"/>
                        <a:ea typeface="Arial" charset="0"/>
                        <a:cs typeface="Arial" charset="0"/>
                      </a:endParaRPr>
                    </a:p>
                  </a:txBody>
                  <a:tcPr/>
                </a:tc>
              </a:tr>
            </a:tbl>
          </a:graphicData>
        </a:graphic>
      </p:graphicFrame>
      <p:graphicFrame>
        <p:nvGraphicFramePr>
          <p:cNvPr id="10" name="Tableau 9"/>
          <p:cNvGraphicFramePr>
            <a:graphicFrameLocks noGrp="1"/>
          </p:cNvGraphicFramePr>
          <p:nvPr>
            <p:extLst>
              <p:ext uri="{D42A27DB-BD31-4B8C-83A1-F6EECF244321}">
                <p14:modId xmlns:p14="http://schemas.microsoft.com/office/powerpoint/2010/main" val="600260904"/>
              </p:ext>
            </p:extLst>
          </p:nvPr>
        </p:nvGraphicFramePr>
        <p:xfrm>
          <a:off x="6478891" y="1639146"/>
          <a:ext cx="4817762" cy="4075747"/>
        </p:xfrm>
        <a:graphic>
          <a:graphicData uri="http://schemas.openxmlformats.org/drawingml/2006/table">
            <a:tbl>
              <a:tblPr firstRow="1" bandRow="1">
                <a:tableStyleId>{F5AB1C69-6EDB-4FF4-983F-18BD219EF322}</a:tableStyleId>
              </a:tblPr>
              <a:tblGrid>
                <a:gridCol w="1950734"/>
                <a:gridCol w="1700215"/>
                <a:gridCol w="1166813"/>
              </a:tblGrid>
              <a:tr h="418147">
                <a:tc>
                  <a:txBody>
                    <a:bodyPr/>
                    <a:lstStyle/>
                    <a:p>
                      <a:pPr algn="r" rtl="1"/>
                      <a:r>
                        <a:rPr lang="ar-SA" dirty="0" smtClean="0">
                          <a:latin typeface="Arial" charset="0"/>
                          <a:ea typeface="Arial" charset="0"/>
                          <a:cs typeface="Arial" charset="0"/>
                        </a:rPr>
                        <a:t>المهمة داخل المشروع </a:t>
                      </a:r>
                      <a:endParaRPr lang="fr-FR" dirty="0">
                        <a:latin typeface="Arial" charset="0"/>
                        <a:ea typeface="Arial" charset="0"/>
                        <a:cs typeface="Arial" charset="0"/>
                      </a:endParaRPr>
                    </a:p>
                  </a:txBody>
                  <a:tcPr/>
                </a:tc>
                <a:tc>
                  <a:txBody>
                    <a:bodyPr/>
                    <a:lstStyle/>
                    <a:p>
                      <a:pPr algn="r" rtl="1"/>
                      <a:r>
                        <a:rPr lang="ar-SA" dirty="0" smtClean="0">
                          <a:latin typeface="Arial" charset="0"/>
                          <a:ea typeface="Arial" charset="0"/>
                          <a:cs typeface="Arial" charset="0"/>
                        </a:rPr>
                        <a:t>الصفة </a:t>
                      </a:r>
                      <a:endParaRPr lang="fr-FR" dirty="0">
                        <a:latin typeface="Arial" charset="0"/>
                        <a:ea typeface="Arial" charset="0"/>
                        <a:cs typeface="Arial" charset="0"/>
                      </a:endParaRPr>
                    </a:p>
                  </a:txBody>
                  <a:tcPr/>
                </a:tc>
                <a:tc>
                  <a:txBody>
                    <a:bodyPr/>
                    <a:lstStyle/>
                    <a:p>
                      <a:pPr algn="r" rtl="1"/>
                      <a:r>
                        <a:rPr lang="ar-SA" dirty="0" smtClean="0">
                          <a:latin typeface="Arial" charset="0"/>
                          <a:ea typeface="Arial" charset="0"/>
                          <a:cs typeface="Arial" charset="0"/>
                        </a:rPr>
                        <a:t>الاسم</a:t>
                      </a:r>
                      <a:r>
                        <a:rPr lang="ar-SA" baseline="0" dirty="0" smtClean="0">
                          <a:latin typeface="Arial" charset="0"/>
                          <a:ea typeface="Arial" charset="0"/>
                          <a:cs typeface="Arial" charset="0"/>
                        </a:rPr>
                        <a:t> </a:t>
                      </a:r>
                      <a:endParaRPr lang="fr-FR" dirty="0">
                        <a:latin typeface="Arial" charset="0"/>
                        <a:ea typeface="Arial" charset="0"/>
                        <a:cs typeface="Arial" charset="0"/>
                      </a:endParaRPr>
                    </a:p>
                  </a:txBody>
                  <a:tcPr/>
                </a:tc>
              </a:tr>
              <a:tr h="0">
                <a:tc>
                  <a:txBody>
                    <a:bodyPr/>
                    <a:lstStyle/>
                    <a:p>
                      <a:pPr algn="r" rtl="1"/>
                      <a:r>
                        <a:rPr lang="ar-SA" dirty="0" smtClean="0">
                          <a:latin typeface="Arial" charset="0"/>
                          <a:ea typeface="Arial" charset="0"/>
                          <a:cs typeface="Arial" charset="0"/>
                        </a:rPr>
                        <a:t>المسؤول عن المشروع ومكلف بالمكون الخاص بالأطر</a:t>
                      </a:r>
                      <a:r>
                        <a:rPr lang="ar-SA" baseline="0" dirty="0" smtClean="0">
                          <a:latin typeface="Arial" charset="0"/>
                          <a:ea typeface="Arial" charset="0"/>
                          <a:cs typeface="Arial" charset="0"/>
                        </a:rPr>
                        <a:t> التربوية </a:t>
                      </a:r>
                      <a:endParaRPr lang="fr-FR" dirty="0">
                        <a:latin typeface="Arial" charset="0"/>
                        <a:ea typeface="Arial" charset="0"/>
                        <a:cs typeface="Arial" charset="0"/>
                      </a:endParaRPr>
                    </a:p>
                  </a:txBody>
                  <a:tcPr/>
                </a:tc>
                <a:tc>
                  <a:txBody>
                    <a:bodyPr/>
                    <a:lstStyle/>
                    <a:p>
                      <a:pPr algn="r" rtl="1"/>
                      <a:r>
                        <a:rPr lang="ar-SA" dirty="0" smtClean="0">
                          <a:latin typeface="Arial" charset="0"/>
                          <a:ea typeface="Arial" charset="0"/>
                          <a:cs typeface="Arial" charset="0"/>
                        </a:rPr>
                        <a:t>أستاذ باحث ومسؤول</a:t>
                      </a:r>
                      <a:r>
                        <a:rPr lang="ar-SA" baseline="0" dirty="0" smtClean="0">
                          <a:latin typeface="Arial" charset="0"/>
                          <a:ea typeface="Arial" charset="0"/>
                          <a:cs typeface="Arial" charset="0"/>
                        </a:rPr>
                        <a:t> بوزارة التربية الوطنية سابقا</a:t>
                      </a:r>
                      <a:endParaRPr lang="fr-FR" dirty="0">
                        <a:latin typeface="Arial" charset="0"/>
                        <a:ea typeface="Arial" charset="0"/>
                        <a:cs typeface="Arial" charset="0"/>
                      </a:endParaRPr>
                    </a:p>
                  </a:txBody>
                  <a:tcPr/>
                </a:tc>
                <a:tc>
                  <a:txBody>
                    <a:bodyPr/>
                    <a:lstStyle/>
                    <a:p>
                      <a:pPr algn="r" rtl="1"/>
                      <a:r>
                        <a:rPr lang="ar-SA" dirty="0" smtClean="0">
                          <a:latin typeface="Arial" charset="0"/>
                          <a:ea typeface="Arial" charset="0"/>
                          <a:cs typeface="Arial" charset="0"/>
                        </a:rPr>
                        <a:t>محمد </a:t>
                      </a:r>
                      <a:r>
                        <a:rPr lang="ar-SA" dirty="0" err="1" smtClean="0">
                          <a:latin typeface="Arial" charset="0"/>
                          <a:ea typeface="Arial" charset="0"/>
                          <a:cs typeface="Arial" charset="0"/>
                        </a:rPr>
                        <a:t>بيدادة</a:t>
                      </a:r>
                      <a:r>
                        <a:rPr lang="ar-SA" dirty="0" smtClean="0">
                          <a:latin typeface="Arial" charset="0"/>
                          <a:ea typeface="Arial" charset="0"/>
                          <a:cs typeface="Arial" charset="0"/>
                        </a:rPr>
                        <a:t> </a:t>
                      </a:r>
                      <a:endParaRPr lang="fr-FR" dirty="0">
                        <a:latin typeface="Arial" charset="0"/>
                        <a:ea typeface="Arial" charset="0"/>
                        <a:cs typeface="Arial" charset="0"/>
                      </a:endParaRPr>
                    </a:p>
                  </a:txBody>
                  <a:tcPr/>
                </a:tc>
              </a:tr>
              <a:tr h="370840">
                <a:tc>
                  <a:txBody>
                    <a:bodyPr/>
                    <a:lstStyle/>
                    <a:p>
                      <a:pPr algn="r" rtl="1"/>
                      <a:r>
                        <a:rPr lang="ar-SA" dirty="0" smtClean="0">
                          <a:latin typeface="Arial" charset="0"/>
                          <a:ea typeface="Arial" charset="0"/>
                          <a:cs typeface="Arial" charset="0"/>
                        </a:rPr>
                        <a:t>عضو الفريق ومكلف بالمكون الخاص بأطر</a:t>
                      </a:r>
                      <a:r>
                        <a:rPr lang="ar-SA" baseline="0" dirty="0" smtClean="0">
                          <a:latin typeface="Arial" charset="0"/>
                          <a:ea typeface="Arial" charset="0"/>
                          <a:cs typeface="Arial" charset="0"/>
                        </a:rPr>
                        <a:t> الإدارة التربوية</a:t>
                      </a:r>
                      <a:endParaRPr lang="fr-FR" dirty="0">
                        <a:latin typeface="Arial" charset="0"/>
                        <a:ea typeface="Arial" charset="0"/>
                        <a:cs typeface="Arial" charset="0"/>
                      </a:endParaRPr>
                    </a:p>
                  </a:txBody>
                  <a:tcPr/>
                </a:tc>
                <a:tc>
                  <a:txBody>
                    <a:bodyPr/>
                    <a:lstStyle/>
                    <a:p>
                      <a:pPr algn="r" rtl="1"/>
                      <a:r>
                        <a:rPr lang="ar-SA" dirty="0" smtClean="0">
                          <a:latin typeface="Arial" charset="0"/>
                          <a:ea typeface="Arial" charset="0"/>
                          <a:cs typeface="Arial" charset="0"/>
                        </a:rPr>
                        <a:t>أستاذ باحث </a:t>
                      </a:r>
                      <a:r>
                        <a:rPr lang="ar-SA" dirty="0" err="1" smtClean="0">
                          <a:latin typeface="Arial" charset="0"/>
                          <a:ea typeface="Arial" charset="0"/>
                          <a:cs typeface="Arial" charset="0"/>
                        </a:rPr>
                        <a:t>وسيكوسوسيولوجي</a:t>
                      </a:r>
                      <a:r>
                        <a:rPr lang="ar-SA" dirty="0" smtClean="0">
                          <a:latin typeface="Arial" charset="0"/>
                          <a:ea typeface="Arial" charset="0"/>
                          <a:cs typeface="Arial" charset="0"/>
                        </a:rPr>
                        <a:t> </a:t>
                      </a:r>
                      <a:endParaRPr lang="fr-FR" dirty="0">
                        <a:latin typeface="Arial" charset="0"/>
                        <a:ea typeface="Arial" charset="0"/>
                        <a:cs typeface="Arial" charset="0"/>
                      </a:endParaRPr>
                    </a:p>
                  </a:txBody>
                  <a:tcPr/>
                </a:tc>
                <a:tc>
                  <a:txBody>
                    <a:bodyPr/>
                    <a:lstStyle/>
                    <a:p>
                      <a:pPr algn="r" rtl="1"/>
                      <a:r>
                        <a:rPr lang="ar-SA" dirty="0" smtClean="0">
                          <a:latin typeface="Arial" charset="0"/>
                          <a:ea typeface="Arial" charset="0"/>
                          <a:cs typeface="Arial" charset="0"/>
                        </a:rPr>
                        <a:t>حميد </a:t>
                      </a:r>
                      <a:r>
                        <a:rPr lang="ar-SA" dirty="0" err="1" smtClean="0">
                          <a:latin typeface="Arial" charset="0"/>
                          <a:ea typeface="Arial" charset="0"/>
                          <a:cs typeface="Arial" charset="0"/>
                        </a:rPr>
                        <a:t>بودار</a:t>
                      </a:r>
                      <a:r>
                        <a:rPr lang="ar-SA" dirty="0" smtClean="0">
                          <a:latin typeface="Arial" charset="0"/>
                          <a:ea typeface="Arial" charset="0"/>
                          <a:cs typeface="Arial" charset="0"/>
                        </a:rPr>
                        <a:t> </a:t>
                      </a:r>
                      <a:endParaRPr lang="fr-FR" dirty="0">
                        <a:latin typeface="Arial" charset="0"/>
                        <a:ea typeface="Arial" charset="0"/>
                        <a:cs typeface="Arial" charset="0"/>
                      </a:endParaRPr>
                    </a:p>
                  </a:txBody>
                  <a:tcPr/>
                </a:tc>
              </a:tr>
              <a:tr h="370840">
                <a:tc>
                  <a:txBody>
                    <a:bodyPr/>
                    <a:lstStyle/>
                    <a:p>
                      <a:pPr marL="0" marR="0" indent="0" algn="r" defTabSz="457200" rtl="1" eaLnBrk="1" fontAlgn="auto" latinLnBrk="0" hangingPunct="1">
                        <a:lnSpc>
                          <a:spcPct val="100000"/>
                        </a:lnSpc>
                        <a:spcBef>
                          <a:spcPts val="0"/>
                        </a:spcBef>
                        <a:spcAft>
                          <a:spcPts val="0"/>
                        </a:spcAft>
                        <a:buClrTx/>
                        <a:buSzTx/>
                        <a:buFontTx/>
                        <a:buNone/>
                        <a:tabLst/>
                        <a:defRPr/>
                      </a:pPr>
                      <a:r>
                        <a:rPr lang="ar-SA" dirty="0" smtClean="0">
                          <a:latin typeface="Arial" charset="0"/>
                          <a:ea typeface="Arial" charset="0"/>
                          <a:cs typeface="Arial" charset="0"/>
                        </a:rPr>
                        <a:t>عضو الفريق ومكلف بالمكون الخاص بالجمعيات والأسر</a:t>
                      </a:r>
                      <a:endParaRPr lang="fr-FR" dirty="0" smtClean="0">
                        <a:latin typeface="Arial" charset="0"/>
                        <a:ea typeface="Arial" charset="0"/>
                        <a:cs typeface="Arial" charset="0"/>
                      </a:endParaRPr>
                    </a:p>
                  </a:txBody>
                  <a:tcPr/>
                </a:tc>
                <a:tc>
                  <a:txBody>
                    <a:bodyPr/>
                    <a:lstStyle/>
                    <a:p>
                      <a:pPr marL="0" marR="0" indent="0" algn="r" defTabSz="457200" rtl="1" eaLnBrk="1" fontAlgn="auto" latinLnBrk="0" hangingPunct="1">
                        <a:lnSpc>
                          <a:spcPct val="100000"/>
                        </a:lnSpc>
                        <a:spcBef>
                          <a:spcPts val="0"/>
                        </a:spcBef>
                        <a:spcAft>
                          <a:spcPts val="0"/>
                        </a:spcAft>
                        <a:buClrTx/>
                        <a:buSzTx/>
                        <a:buFontTx/>
                        <a:buNone/>
                        <a:tabLst/>
                        <a:defRPr/>
                      </a:pPr>
                      <a:r>
                        <a:rPr lang="ar-SA" dirty="0" smtClean="0">
                          <a:latin typeface="Arial" charset="0"/>
                          <a:ea typeface="Arial" charset="0"/>
                          <a:cs typeface="Arial" charset="0"/>
                        </a:rPr>
                        <a:t>أستاذ باحث </a:t>
                      </a:r>
                      <a:r>
                        <a:rPr lang="ar-SA" dirty="0" err="1" smtClean="0">
                          <a:latin typeface="Arial" charset="0"/>
                          <a:ea typeface="Arial" charset="0"/>
                          <a:cs typeface="Arial" charset="0"/>
                        </a:rPr>
                        <a:t>وسيكوسوسيولوجي</a:t>
                      </a:r>
                      <a:r>
                        <a:rPr lang="ar-SA" dirty="0" smtClean="0">
                          <a:latin typeface="Arial" charset="0"/>
                          <a:ea typeface="Arial" charset="0"/>
                          <a:cs typeface="Arial" charset="0"/>
                        </a:rPr>
                        <a:t> </a:t>
                      </a:r>
                      <a:endParaRPr lang="fr-FR" dirty="0" smtClean="0">
                        <a:latin typeface="Arial" charset="0"/>
                        <a:ea typeface="Arial" charset="0"/>
                        <a:cs typeface="Arial" charset="0"/>
                      </a:endParaRPr>
                    </a:p>
                  </a:txBody>
                  <a:tcPr/>
                </a:tc>
                <a:tc>
                  <a:txBody>
                    <a:bodyPr/>
                    <a:lstStyle/>
                    <a:p>
                      <a:pPr algn="r" rtl="1"/>
                      <a:r>
                        <a:rPr lang="ar-SA" dirty="0" smtClean="0">
                          <a:latin typeface="Arial" charset="0"/>
                          <a:ea typeface="Arial" charset="0"/>
                          <a:cs typeface="Arial" charset="0"/>
                        </a:rPr>
                        <a:t>عزوز</a:t>
                      </a:r>
                      <a:r>
                        <a:rPr lang="ar-SA" baseline="0" dirty="0" smtClean="0">
                          <a:latin typeface="Arial" charset="0"/>
                          <a:ea typeface="Arial" charset="0"/>
                          <a:cs typeface="Arial" charset="0"/>
                        </a:rPr>
                        <a:t> </a:t>
                      </a:r>
                      <a:r>
                        <a:rPr lang="ar-SA" baseline="0" dirty="0" err="1" smtClean="0">
                          <a:latin typeface="Arial" charset="0"/>
                          <a:ea typeface="Arial" charset="0"/>
                          <a:cs typeface="Arial" charset="0"/>
                        </a:rPr>
                        <a:t>التوسي</a:t>
                      </a:r>
                      <a:endParaRPr lang="fr-FR" dirty="0">
                        <a:latin typeface="Arial" charset="0"/>
                        <a:ea typeface="Arial" charset="0"/>
                        <a:cs typeface="Arial" charset="0"/>
                      </a:endParaRPr>
                    </a:p>
                  </a:txBody>
                  <a:tcPr/>
                </a:tc>
              </a:tr>
              <a:tr h="370840">
                <a:tc>
                  <a:txBody>
                    <a:bodyPr/>
                    <a:lstStyle/>
                    <a:p>
                      <a:pPr marL="0" marR="0" indent="0" algn="r" defTabSz="457200" rtl="1" eaLnBrk="1" fontAlgn="auto" latinLnBrk="0" hangingPunct="1">
                        <a:lnSpc>
                          <a:spcPct val="100000"/>
                        </a:lnSpc>
                        <a:spcBef>
                          <a:spcPts val="0"/>
                        </a:spcBef>
                        <a:spcAft>
                          <a:spcPts val="0"/>
                        </a:spcAft>
                        <a:buClrTx/>
                        <a:buSzTx/>
                        <a:buFontTx/>
                        <a:buNone/>
                        <a:tabLst/>
                        <a:defRPr/>
                      </a:pPr>
                      <a:r>
                        <a:rPr lang="ar-SA" dirty="0" smtClean="0">
                          <a:latin typeface="Arial" charset="0"/>
                          <a:ea typeface="Arial" charset="0"/>
                          <a:cs typeface="Arial" charset="0"/>
                        </a:rPr>
                        <a:t>عضو الفريق ومكلف بالمكون الخاص بالتطبيق التفاعلي</a:t>
                      </a:r>
                      <a:endParaRPr lang="fr-FR" dirty="0" smtClean="0">
                        <a:latin typeface="Arial" charset="0"/>
                        <a:ea typeface="Arial" charset="0"/>
                        <a:cs typeface="Arial" charset="0"/>
                      </a:endParaRPr>
                    </a:p>
                  </a:txBody>
                  <a:tcPr/>
                </a:tc>
                <a:tc>
                  <a:txBody>
                    <a:bodyPr/>
                    <a:lstStyle/>
                    <a:p>
                      <a:pPr algn="r" rtl="1"/>
                      <a:r>
                        <a:rPr lang="ar-SA" dirty="0" smtClean="0">
                          <a:latin typeface="Arial" charset="0"/>
                          <a:ea typeface="Arial" charset="0"/>
                          <a:cs typeface="Arial" charset="0"/>
                        </a:rPr>
                        <a:t>أستاذ باحث وخبير</a:t>
                      </a:r>
                      <a:r>
                        <a:rPr lang="ar-SA" baseline="0" dirty="0" smtClean="0">
                          <a:latin typeface="Arial" charset="0"/>
                          <a:ea typeface="Arial" charset="0"/>
                          <a:cs typeface="Arial" charset="0"/>
                        </a:rPr>
                        <a:t> في تكنولوجيا الإعلام والاتصال في التربية</a:t>
                      </a:r>
                      <a:endParaRPr lang="fr-FR" dirty="0">
                        <a:latin typeface="Arial" charset="0"/>
                        <a:ea typeface="Arial" charset="0"/>
                        <a:cs typeface="Arial" charset="0"/>
                      </a:endParaRPr>
                    </a:p>
                  </a:txBody>
                  <a:tcPr/>
                </a:tc>
                <a:tc>
                  <a:txBody>
                    <a:bodyPr/>
                    <a:lstStyle/>
                    <a:p>
                      <a:pPr algn="r" rtl="1"/>
                      <a:r>
                        <a:rPr lang="ar-SA" dirty="0" smtClean="0">
                          <a:latin typeface="Arial" charset="0"/>
                          <a:ea typeface="Arial" charset="0"/>
                          <a:cs typeface="Arial" charset="0"/>
                        </a:rPr>
                        <a:t>مولاي </a:t>
                      </a:r>
                      <a:r>
                        <a:rPr lang="ar-SA" dirty="0" err="1" smtClean="0">
                          <a:latin typeface="Arial" charset="0"/>
                          <a:ea typeface="Arial" charset="0"/>
                          <a:cs typeface="Arial" charset="0"/>
                        </a:rPr>
                        <a:t>امحمد</a:t>
                      </a:r>
                      <a:r>
                        <a:rPr lang="ar-SA" dirty="0" smtClean="0">
                          <a:latin typeface="Arial" charset="0"/>
                          <a:ea typeface="Arial" charset="0"/>
                          <a:cs typeface="Arial" charset="0"/>
                        </a:rPr>
                        <a:t> </a:t>
                      </a:r>
                      <a:r>
                        <a:rPr lang="ar-SA" dirty="0" err="1" smtClean="0">
                          <a:latin typeface="Arial" charset="0"/>
                          <a:ea typeface="Arial" charset="0"/>
                          <a:cs typeface="Arial" charset="0"/>
                        </a:rPr>
                        <a:t>الدريسي</a:t>
                      </a:r>
                      <a:endParaRPr lang="fr-FR" dirty="0">
                        <a:latin typeface="Arial" charset="0"/>
                        <a:ea typeface="Arial" charset="0"/>
                        <a:cs typeface="Arial" charset="0"/>
                      </a:endParaRPr>
                    </a:p>
                  </a:txBody>
                  <a:tcPr/>
                </a:tc>
              </a:tr>
            </a:tbl>
          </a:graphicData>
        </a:graphic>
      </p:graphicFrame>
    </p:spTree>
    <p:extLst>
      <p:ext uri="{BB962C8B-B14F-4D97-AF65-F5344CB8AC3E}">
        <p14:creationId xmlns:p14="http://schemas.microsoft.com/office/powerpoint/2010/main" val="13007603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007137" y="2867248"/>
            <a:ext cx="8911687" cy="1280890"/>
          </a:xfrm>
        </p:spPr>
        <p:txBody>
          <a:bodyPr/>
          <a:lstStyle/>
          <a:p>
            <a:pPr algn="ctr" defTabSz="457200" rtl="1" eaLnBrk="1" latinLnBrk="0" hangingPunct="1">
              <a:spcBef>
                <a:spcPct val="0"/>
              </a:spcBef>
              <a:buNone/>
            </a:pPr>
            <a:r>
              <a:rPr lang="ar-SA" sz="4000" b="1" dirty="0" smtClean="0">
                <a:latin typeface="Arial" charset="0"/>
                <a:ea typeface="Arial" charset="0"/>
                <a:cs typeface="Arial" charset="0"/>
              </a:rPr>
              <a:t>شكرا على تتبعكم </a:t>
            </a:r>
            <a:br>
              <a:rPr lang="ar-SA" sz="4000" b="1" dirty="0" smtClean="0">
                <a:latin typeface="Arial" charset="0"/>
                <a:ea typeface="Arial" charset="0"/>
                <a:cs typeface="Arial" charset="0"/>
              </a:rPr>
            </a:br>
            <a:r>
              <a:rPr lang="fr-FR" b="1" dirty="0" smtClean="0">
                <a:latin typeface="Arial" charset="0"/>
                <a:ea typeface="Arial" charset="0"/>
                <a:cs typeface="Arial" charset="0"/>
              </a:rPr>
              <a:t>Merci de votre suivi</a:t>
            </a:r>
            <a:endParaRPr lang="fr-FR" b="1" dirty="0">
              <a:latin typeface="Arial" charset="0"/>
              <a:ea typeface="Arial" charset="0"/>
              <a:cs typeface="Arial" charset="0"/>
            </a:endParaRPr>
          </a:p>
        </p:txBody>
      </p:sp>
      <p:sp>
        <p:nvSpPr>
          <p:cNvPr id="4" name="Espace réservé du numéro de diapositive 3"/>
          <p:cNvSpPr>
            <a:spLocks noGrp="1"/>
          </p:cNvSpPr>
          <p:nvPr>
            <p:ph type="sldNum" sz="quarter" idx="12"/>
          </p:nvPr>
        </p:nvSpPr>
        <p:spPr/>
        <p:txBody>
          <a:bodyPr/>
          <a:lstStyle/>
          <a:p>
            <a:fld id="{91D013D3-7452-4699-A50F-423F40285C51}" type="slidenum">
              <a:rPr lang="fr-FR" smtClean="0"/>
              <a:t>12</a:t>
            </a:fld>
            <a:endParaRPr lang="fr-FR"/>
          </a:p>
        </p:txBody>
      </p:sp>
    </p:spTree>
    <p:extLst>
      <p:ext uri="{BB962C8B-B14F-4D97-AF65-F5344CB8AC3E}">
        <p14:creationId xmlns:p14="http://schemas.microsoft.com/office/powerpoint/2010/main" val="8549890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7086599" y="1976438"/>
            <a:ext cx="4114801" cy="2109788"/>
          </a:xfrm>
        </p:spPr>
        <p:txBody>
          <a:bodyPr>
            <a:normAutofit/>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SA" sz="2000" dirty="0" smtClean="0">
                <a:solidFill>
                  <a:srgbClr val="002060"/>
                </a:solidFill>
                <a:latin typeface="Arial" charset="0"/>
                <a:ea typeface="Arial" charset="0"/>
                <a:cs typeface="Arial" charset="0"/>
              </a:rPr>
              <a:t>يندرج مشروع تنزيل الإطار </a:t>
            </a:r>
            <a:r>
              <a:rPr lang="ar-SA" sz="2000" dirty="0" err="1" smtClean="0">
                <a:solidFill>
                  <a:srgbClr val="002060"/>
                </a:solidFill>
                <a:latin typeface="Arial" charset="0"/>
                <a:ea typeface="Arial" charset="0"/>
                <a:cs typeface="Arial" charset="0"/>
              </a:rPr>
              <a:t>المنهاجي</a:t>
            </a:r>
            <a:r>
              <a:rPr lang="ar-SA" sz="2000" dirty="0" smtClean="0">
                <a:solidFill>
                  <a:srgbClr val="002060"/>
                </a:solidFill>
                <a:latin typeface="Arial" charset="0"/>
                <a:ea typeface="Arial" charset="0"/>
                <a:cs typeface="Arial" charset="0"/>
              </a:rPr>
              <a:t> لأقسام التربية الدامجة في إطار التعاون القائم بين قطاع التربية الوطنية (مديرية المناهج) ومنظمة اليونيسف، والرامي إلى النهوض </a:t>
            </a:r>
            <a:r>
              <a:rPr lang="ar-SA" sz="2000" dirty="0" err="1" smtClean="0">
                <a:solidFill>
                  <a:srgbClr val="002060"/>
                </a:solidFill>
                <a:latin typeface="Arial" charset="0"/>
                <a:ea typeface="Arial" charset="0"/>
                <a:cs typeface="Arial" charset="0"/>
              </a:rPr>
              <a:t>بتمدرس</a:t>
            </a:r>
            <a:r>
              <a:rPr lang="ar-SA" sz="2000" dirty="0" smtClean="0">
                <a:solidFill>
                  <a:srgbClr val="002060"/>
                </a:solidFill>
                <a:latin typeface="Arial" charset="0"/>
                <a:ea typeface="Arial" charset="0"/>
                <a:cs typeface="Arial" charset="0"/>
              </a:rPr>
              <a:t> الأطفال في وضعية إعاقة. </a:t>
            </a:r>
            <a:endParaRPr lang="fr-FR" sz="2000" dirty="0">
              <a:solidFill>
                <a:srgbClr val="002060"/>
              </a:solidFill>
              <a:latin typeface="Arial" charset="0"/>
              <a:ea typeface="Arial" charset="0"/>
              <a:cs typeface="Arial" charset="0"/>
            </a:endParaRPr>
          </a:p>
        </p:txBody>
      </p:sp>
      <p:sp>
        <p:nvSpPr>
          <p:cNvPr id="4" name="Espace réservé du numéro de diapositive 3"/>
          <p:cNvSpPr>
            <a:spLocks noGrp="1"/>
          </p:cNvSpPr>
          <p:nvPr>
            <p:ph type="sldNum" sz="quarter" idx="12"/>
          </p:nvPr>
        </p:nvSpPr>
        <p:spPr/>
        <p:txBody>
          <a:bodyPr/>
          <a:lstStyle/>
          <a:p>
            <a:fld id="{91D013D3-7452-4699-A50F-423F40285C51}" type="slidenum">
              <a:rPr lang="fr-FR" smtClean="0"/>
              <a:t>2</a:t>
            </a:fld>
            <a:endParaRPr lang="fr-FR"/>
          </a:p>
        </p:txBody>
      </p:sp>
      <p:sp>
        <p:nvSpPr>
          <p:cNvPr id="5" name="Titre 1"/>
          <p:cNvSpPr>
            <a:spLocks noGrp="1"/>
          </p:cNvSpPr>
          <p:nvPr>
            <p:ph type="title"/>
          </p:nvPr>
        </p:nvSpPr>
        <p:spPr>
          <a:xfrm>
            <a:off x="1785939" y="322759"/>
            <a:ext cx="9001124" cy="643092"/>
          </a:xfrm>
        </p:spPr>
        <p:txBody>
          <a:bodyPr>
            <a:noAutofit/>
          </a:bodyPr>
          <a:lstStyle/>
          <a:p>
            <a:pPr algn="ctr" rtl="1"/>
            <a:r>
              <a:rPr lang="ar-SA" sz="3200" b="1" dirty="0" smtClean="0">
                <a:solidFill>
                  <a:srgbClr val="002060"/>
                </a:solidFill>
                <a:latin typeface="Arial" panose="020B0604020202020204" pitchFamily="34" charset="0"/>
                <a:cs typeface="Arial" panose="020B0604020202020204" pitchFamily="34" charset="0"/>
              </a:rPr>
              <a:t>إطار المشروع – </a:t>
            </a:r>
            <a:r>
              <a:rPr lang="fr-FR" sz="2800" b="1" dirty="0" smtClean="0">
                <a:solidFill>
                  <a:srgbClr val="002060"/>
                </a:solidFill>
                <a:latin typeface="Arial" panose="020B0604020202020204" pitchFamily="34" charset="0"/>
                <a:cs typeface="Arial" panose="020B0604020202020204" pitchFamily="34" charset="0"/>
              </a:rPr>
              <a:t>Cadre du projet</a:t>
            </a:r>
            <a:endParaRPr lang="fr-FR" sz="2800" b="1" dirty="0">
              <a:solidFill>
                <a:srgbClr val="002060"/>
              </a:solidFill>
              <a:latin typeface="Arial" panose="020B0604020202020204" pitchFamily="34" charset="0"/>
              <a:cs typeface="Arial" panose="020B0604020202020204" pitchFamily="34" charset="0"/>
            </a:endParaRPr>
          </a:p>
        </p:txBody>
      </p:sp>
      <p:cxnSp>
        <p:nvCxnSpPr>
          <p:cNvPr id="6" name="Connecteur droit 5"/>
          <p:cNvCxnSpPr/>
          <p:nvPr/>
        </p:nvCxnSpPr>
        <p:spPr>
          <a:xfrm>
            <a:off x="1571923" y="970801"/>
            <a:ext cx="9548037"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Espace réservé du contenu 2"/>
          <p:cNvSpPr txBox="1">
            <a:spLocks/>
          </p:cNvSpPr>
          <p:nvPr/>
        </p:nvSpPr>
        <p:spPr>
          <a:xfrm>
            <a:off x="1785939" y="1947861"/>
            <a:ext cx="4329414" cy="1981201"/>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defTabSz="914400" rtl="1">
              <a:spcBef>
                <a:spcPts val="0"/>
              </a:spcBef>
              <a:buClrTx/>
              <a:buFontTx/>
              <a:buNone/>
            </a:pPr>
            <a:r>
              <a:rPr lang="fr-FR" dirty="0" smtClean="0">
                <a:solidFill>
                  <a:srgbClr val="002060"/>
                </a:solidFill>
                <a:latin typeface="Arial" charset="0"/>
                <a:ea typeface="Arial" charset="0"/>
                <a:cs typeface="Arial" charset="0"/>
              </a:rPr>
              <a:t>Le projet de mise en œuvre du cadre </a:t>
            </a:r>
            <a:r>
              <a:rPr lang="fr-FR" dirty="0" err="1" smtClean="0">
                <a:solidFill>
                  <a:srgbClr val="002060"/>
                </a:solidFill>
                <a:latin typeface="Arial" charset="0"/>
                <a:ea typeface="Arial" charset="0"/>
                <a:cs typeface="Arial" charset="0"/>
              </a:rPr>
              <a:t>curriculaire</a:t>
            </a:r>
            <a:r>
              <a:rPr lang="fr-FR" dirty="0" smtClean="0">
                <a:solidFill>
                  <a:srgbClr val="002060"/>
                </a:solidFill>
                <a:latin typeface="Arial" charset="0"/>
                <a:ea typeface="Arial" charset="0"/>
                <a:cs typeface="Arial" charset="0"/>
              </a:rPr>
              <a:t> des classes d’éducation inclusive (CEI) s’inscrit dans le cadre de la coopération entre le MEN et l’UNICEF visant la promotion de la scolarisation des enfants en situation de handicap. </a:t>
            </a:r>
            <a:endParaRPr lang="fr-FR" dirty="0">
              <a:solidFill>
                <a:srgbClr val="002060"/>
              </a:solidFill>
              <a:latin typeface="Arial" charset="0"/>
              <a:ea typeface="Arial" charset="0"/>
              <a:cs typeface="Arial" charset="0"/>
            </a:endParaRPr>
          </a:p>
        </p:txBody>
      </p:sp>
    </p:spTree>
    <p:extLst>
      <p:ext uri="{BB962C8B-B14F-4D97-AF65-F5344CB8AC3E}">
        <p14:creationId xmlns:p14="http://schemas.microsoft.com/office/powerpoint/2010/main" val="16083932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772275" y="1419225"/>
            <a:ext cx="4347684" cy="3024188"/>
          </a:xfrm>
        </p:spPr>
        <p:txBody>
          <a:bodyPr>
            <a:noAutofit/>
          </a:bodyPr>
          <a:lstStyle/>
          <a:p>
            <a:pPr algn="r" rtl="1"/>
            <a:r>
              <a:rPr lang="ar-SA" sz="2000" dirty="0" smtClean="0">
                <a:solidFill>
                  <a:srgbClr val="002060"/>
                </a:solidFill>
                <a:latin typeface="Arial" charset="0"/>
                <a:ea typeface="Arial" charset="0"/>
                <a:cs typeface="Arial" charset="0"/>
              </a:rPr>
              <a:t>المشروع انطلق أساسا من أجل تنزيل الإطار المرجعي للهندسة المنهاجية لفائدة الأطفال في  وضعية إعاقة الذي وضعته الوزارة (مديرية المناهج) بتعاون مع اليونيسف (2017).</a:t>
            </a:r>
          </a:p>
          <a:p>
            <a:pPr algn="r" rtl="1"/>
            <a:r>
              <a:rPr lang="ar-SA" sz="2000" dirty="0" smtClean="0">
                <a:solidFill>
                  <a:srgbClr val="002060"/>
                </a:solidFill>
                <a:latin typeface="Arial" charset="0"/>
                <a:ea typeface="Arial" charset="0"/>
                <a:cs typeface="Arial" charset="0"/>
              </a:rPr>
              <a:t> وهذا التنزيل يتم عبر وضع عُدة لفائدة جميع المتدخلين المعنيين </a:t>
            </a:r>
            <a:r>
              <a:rPr lang="ar-SA" sz="2000" dirty="0" err="1" smtClean="0">
                <a:solidFill>
                  <a:srgbClr val="002060"/>
                </a:solidFill>
                <a:latin typeface="Arial" charset="0"/>
                <a:ea typeface="Arial" charset="0"/>
                <a:cs typeface="Arial" charset="0"/>
              </a:rPr>
              <a:t>بتمدرس</a:t>
            </a:r>
            <a:r>
              <a:rPr lang="ar-SA" sz="2000" dirty="0" smtClean="0">
                <a:solidFill>
                  <a:srgbClr val="002060"/>
                </a:solidFill>
                <a:latin typeface="Arial" charset="0"/>
                <a:ea typeface="Arial" charset="0"/>
                <a:cs typeface="Arial" charset="0"/>
              </a:rPr>
              <a:t> هؤلاء الأطفال كفيلة </a:t>
            </a:r>
            <a:r>
              <a:rPr lang="ar-SA" sz="2000" dirty="0" err="1" smtClean="0">
                <a:solidFill>
                  <a:srgbClr val="002060"/>
                </a:solidFill>
                <a:latin typeface="Arial" charset="0"/>
                <a:ea typeface="Arial" charset="0"/>
                <a:cs typeface="Arial" charset="0"/>
              </a:rPr>
              <a:t>بأجرأة</a:t>
            </a:r>
            <a:r>
              <a:rPr lang="ar-SA" sz="2000" dirty="0" smtClean="0">
                <a:solidFill>
                  <a:srgbClr val="002060"/>
                </a:solidFill>
                <a:latin typeface="Arial" charset="0"/>
                <a:ea typeface="Arial" charset="0"/>
                <a:cs typeface="Arial" charset="0"/>
              </a:rPr>
              <a:t> منطق الإطار </a:t>
            </a:r>
            <a:r>
              <a:rPr lang="ar-SA" sz="2000" dirty="0" err="1" smtClean="0">
                <a:solidFill>
                  <a:srgbClr val="002060"/>
                </a:solidFill>
                <a:latin typeface="Arial" charset="0"/>
                <a:ea typeface="Arial" charset="0"/>
                <a:cs typeface="Arial" charset="0"/>
              </a:rPr>
              <a:t>المنهاجي</a:t>
            </a:r>
            <a:r>
              <a:rPr lang="ar-SA" sz="2000" dirty="0" smtClean="0">
                <a:solidFill>
                  <a:srgbClr val="002060"/>
                </a:solidFill>
                <a:latin typeface="Arial" charset="0"/>
                <a:ea typeface="Arial" charset="0"/>
                <a:cs typeface="Arial" charset="0"/>
              </a:rPr>
              <a:t> ومضامينه في ممارسات مهنية مستندة إلى مبادئ وأسس التربية الدامجة.</a:t>
            </a:r>
            <a:endParaRPr lang="fr-FR" sz="2000" dirty="0">
              <a:solidFill>
                <a:srgbClr val="002060"/>
              </a:solidFill>
              <a:latin typeface="Arial" charset="0"/>
              <a:ea typeface="Arial" charset="0"/>
              <a:cs typeface="Arial" charset="0"/>
            </a:endParaRPr>
          </a:p>
        </p:txBody>
      </p:sp>
      <p:sp>
        <p:nvSpPr>
          <p:cNvPr id="4" name="Espace réservé du numéro de diapositive 3"/>
          <p:cNvSpPr>
            <a:spLocks noGrp="1"/>
          </p:cNvSpPr>
          <p:nvPr>
            <p:ph type="sldNum" sz="quarter" idx="12"/>
          </p:nvPr>
        </p:nvSpPr>
        <p:spPr/>
        <p:txBody>
          <a:bodyPr/>
          <a:lstStyle/>
          <a:p>
            <a:fld id="{91D013D3-7452-4699-A50F-423F40285C51}" type="slidenum">
              <a:rPr lang="fr-FR" smtClean="0"/>
              <a:t>3</a:t>
            </a:fld>
            <a:endParaRPr lang="fr-FR"/>
          </a:p>
        </p:txBody>
      </p:sp>
      <p:sp>
        <p:nvSpPr>
          <p:cNvPr id="5" name="Titre 1"/>
          <p:cNvSpPr>
            <a:spLocks noGrp="1"/>
          </p:cNvSpPr>
          <p:nvPr>
            <p:ph type="title"/>
          </p:nvPr>
        </p:nvSpPr>
        <p:spPr>
          <a:xfrm>
            <a:off x="1785939" y="322759"/>
            <a:ext cx="9001124" cy="643092"/>
          </a:xfrm>
        </p:spPr>
        <p:txBody>
          <a:bodyPr>
            <a:noAutofit/>
          </a:bodyPr>
          <a:lstStyle/>
          <a:p>
            <a:pPr algn="ctr" rtl="1"/>
            <a:r>
              <a:rPr lang="ar-SA" sz="3200" b="1" dirty="0" smtClean="0">
                <a:solidFill>
                  <a:srgbClr val="002060"/>
                </a:solidFill>
                <a:latin typeface="Arial" panose="020B0604020202020204" pitchFamily="34" charset="0"/>
                <a:cs typeface="Arial" panose="020B0604020202020204" pitchFamily="34" charset="0"/>
              </a:rPr>
              <a:t>لماذا هذا المشروع؟ – </a:t>
            </a:r>
            <a:r>
              <a:rPr lang="fr-FR" sz="2800" b="1" dirty="0" smtClean="0">
                <a:solidFill>
                  <a:srgbClr val="002060"/>
                </a:solidFill>
                <a:latin typeface="Arial" panose="020B0604020202020204" pitchFamily="34" charset="0"/>
                <a:cs typeface="Arial" panose="020B0604020202020204" pitchFamily="34" charset="0"/>
              </a:rPr>
              <a:t>Pourquoi ce projet?</a:t>
            </a:r>
            <a:endParaRPr lang="fr-FR" sz="2800" b="1" dirty="0">
              <a:solidFill>
                <a:srgbClr val="002060"/>
              </a:solidFill>
              <a:latin typeface="Arial" panose="020B0604020202020204" pitchFamily="34" charset="0"/>
              <a:cs typeface="Arial" panose="020B0604020202020204" pitchFamily="34" charset="0"/>
            </a:endParaRPr>
          </a:p>
        </p:txBody>
      </p:sp>
      <p:cxnSp>
        <p:nvCxnSpPr>
          <p:cNvPr id="6" name="Connecteur droit 5"/>
          <p:cNvCxnSpPr/>
          <p:nvPr/>
        </p:nvCxnSpPr>
        <p:spPr>
          <a:xfrm>
            <a:off x="1571923" y="970801"/>
            <a:ext cx="9548037"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Espace réservé du contenu 2"/>
          <p:cNvSpPr txBox="1">
            <a:spLocks/>
          </p:cNvSpPr>
          <p:nvPr/>
        </p:nvSpPr>
        <p:spPr>
          <a:xfrm>
            <a:off x="1785939" y="1419224"/>
            <a:ext cx="4271961" cy="4281489"/>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l"/>
            <a:r>
              <a:rPr lang="fr-FR" dirty="0" smtClean="0">
                <a:solidFill>
                  <a:srgbClr val="002060"/>
                </a:solidFill>
                <a:latin typeface="Arial" charset="0"/>
                <a:ea typeface="Arial" charset="0"/>
                <a:cs typeface="Arial" charset="0"/>
              </a:rPr>
              <a:t>Le projet est lancé pour la mise en œuvre du carde référentiel de l’ingénierie </a:t>
            </a:r>
            <a:r>
              <a:rPr lang="fr-FR" dirty="0" err="1" smtClean="0">
                <a:solidFill>
                  <a:srgbClr val="002060"/>
                </a:solidFill>
                <a:latin typeface="Arial" charset="0"/>
                <a:ea typeface="Arial" charset="0"/>
                <a:cs typeface="Arial" charset="0"/>
              </a:rPr>
              <a:t>curriculaire</a:t>
            </a:r>
            <a:r>
              <a:rPr lang="fr-FR" dirty="0" smtClean="0">
                <a:solidFill>
                  <a:srgbClr val="002060"/>
                </a:solidFill>
                <a:latin typeface="Arial" charset="0"/>
                <a:ea typeface="Arial" charset="0"/>
                <a:cs typeface="Arial" charset="0"/>
              </a:rPr>
              <a:t> au profit des enfants en situation de handicap élaboré par le MEN (Direction des Curricula) en coopération avec l’UNICEF (2017).</a:t>
            </a:r>
          </a:p>
          <a:p>
            <a:pPr algn="l"/>
            <a:r>
              <a:rPr lang="fr-FR" dirty="0" smtClean="0">
                <a:solidFill>
                  <a:srgbClr val="002060"/>
                </a:solidFill>
                <a:latin typeface="Arial" charset="0"/>
                <a:ea typeface="Arial" charset="0"/>
                <a:cs typeface="Arial" charset="0"/>
              </a:rPr>
              <a:t>Cette mise en œuvre est réalisée par l’élaboration d’un dispositif destiné à tous les intervenants chargés des ESH leur permettant l’opérationnalisation du cadre </a:t>
            </a:r>
            <a:r>
              <a:rPr lang="fr-FR" dirty="0" err="1" smtClean="0">
                <a:solidFill>
                  <a:srgbClr val="002060"/>
                </a:solidFill>
                <a:latin typeface="Arial" charset="0"/>
                <a:ea typeface="Arial" charset="0"/>
                <a:cs typeface="Arial" charset="0"/>
              </a:rPr>
              <a:t>curriculaire</a:t>
            </a:r>
            <a:r>
              <a:rPr lang="fr-FR" dirty="0" smtClean="0">
                <a:solidFill>
                  <a:srgbClr val="002060"/>
                </a:solidFill>
                <a:latin typeface="Arial" charset="0"/>
                <a:ea typeface="Arial" charset="0"/>
                <a:cs typeface="Arial" charset="0"/>
              </a:rPr>
              <a:t> en se basant sur les fondements et les principes de l’éducation inclusive. </a:t>
            </a:r>
            <a:endParaRPr lang="fr-FR" dirty="0">
              <a:solidFill>
                <a:srgbClr val="002060"/>
              </a:solidFill>
              <a:latin typeface="Arial" charset="0"/>
              <a:ea typeface="Arial" charset="0"/>
              <a:cs typeface="Arial" charset="0"/>
            </a:endParaRPr>
          </a:p>
        </p:txBody>
      </p:sp>
    </p:spTree>
    <p:extLst>
      <p:ext uri="{BB962C8B-B14F-4D97-AF65-F5344CB8AC3E}">
        <p14:creationId xmlns:p14="http://schemas.microsoft.com/office/powerpoint/2010/main" val="12417516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91D013D3-7452-4699-A50F-423F40285C51}" type="slidenum">
              <a:rPr lang="fr-FR" smtClean="0"/>
              <a:t>4</a:t>
            </a:fld>
            <a:endParaRPr lang="fr-FR"/>
          </a:p>
        </p:txBody>
      </p:sp>
      <p:sp>
        <p:nvSpPr>
          <p:cNvPr id="5" name="Titre 1"/>
          <p:cNvSpPr>
            <a:spLocks noGrp="1"/>
          </p:cNvSpPr>
          <p:nvPr>
            <p:ph type="title"/>
          </p:nvPr>
        </p:nvSpPr>
        <p:spPr>
          <a:xfrm>
            <a:off x="1785939" y="322759"/>
            <a:ext cx="9001124" cy="643092"/>
          </a:xfrm>
        </p:spPr>
        <p:txBody>
          <a:bodyPr>
            <a:noAutofit/>
          </a:bodyPr>
          <a:lstStyle/>
          <a:p>
            <a:pPr algn="ctr" rtl="1"/>
            <a:r>
              <a:rPr lang="ar-SA" sz="3200" b="1" dirty="0" smtClean="0">
                <a:solidFill>
                  <a:srgbClr val="002060"/>
                </a:solidFill>
                <a:latin typeface="Arial" panose="020B0604020202020204" pitchFamily="34" charset="0"/>
                <a:cs typeface="Arial" panose="020B0604020202020204" pitchFamily="34" charset="0"/>
              </a:rPr>
              <a:t>حجم المشروع – </a:t>
            </a:r>
            <a:r>
              <a:rPr lang="fr-FR" sz="2800" b="1" dirty="0" smtClean="0">
                <a:solidFill>
                  <a:srgbClr val="002060"/>
                </a:solidFill>
                <a:latin typeface="Arial" panose="020B0604020202020204" pitchFamily="34" charset="0"/>
                <a:cs typeface="Arial" panose="020B0604020202020204" pitchFamily="34" charset="0"/>
              </a:rPr>
              <a:t>Consistance du projet</a:t>
            </a:r>
            <a:endParaRPr lang="fr-FR" sz="2800" b="1" dirty="0">
              <a:solidFill>
                <a:srgbClr val="002060"/>
              </a:solidFill>
              <a:latin typeface="Arial" panose="020B0604020202020204" pitchFamily="34" charset="0"/>
              <a:cs typeface="Arial" panose="020B0604020202020204" pitchFamily="34" charset="0"/>
            </a:endParaRPr>
          </a:p>
        </p:txBody>
      </p:sp>
      <p:cxnSp>
        <p:nvCxnSpPr>
          <p:cNvPr id="6" name="Connecteur droit 5"/>
          <p:cNvCxnSpPr/>
          <p:nvPr/>
        </p:nvCxnSpPr>
        <p:spPr>
          <a:xfrm>
            <a:off x="1571923" y="970801"/>
            <a:ext cx="9548037" cy="0"/>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9" name="Diagramme 8"/>
          <p:cNvGraphicFramePr/>
          <p:nvPr>
            <p:extLst>
              <p:ext uri="{D42A27DB-BD31-4B8C-83A1-F6EECF244321}">
                <p14:modId xmlns:p14="http://schemas.microsoft.com/office/powerpoint/2010/main" val="1979913776"/>
              </p:ext>
            </p:extLst>
          </p:nvPr>
        </p:nvGraphicFramePr>
        <p:xfrm>
          <a:off x="6029326" y="1605491"/>
          <a:ext cx="5472112" cy="38094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0" name="Diagramme 9"/>
          <p:cNvGraphicFramePr/>
          <p:nvPr>
            <p:extLst>
              <p:ext uri="{D42A27DB-BD31-4B8C-83A1-F6EECF244321}">
                <p14:modId xmlns:p14="http://schemas.microsoft.com/office/powerpoint/2010/main" val="1208696527"/>
              </p:ext>
            </p:extLst>
          </p:nvPr>
        </p:nvGraphicFramePr>
        <p:xfrm>
          <a:off x="1311579" y="1605491"/>
          <a:ext cx="5472112" cy="380947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0415115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91D013D3-7452-4699-A50F-423F40285C51}" type="slidenum">
              <a:rPr lang="fr-FR" smtClean="0"/>
              <a:t>5</a:t>
            </a:fld>
            <a:endParaRPr lang="fr-FR"/>
          </a:p>
        </p:txBody>
      </p:sp>
      <p:sp>
        <p:nvSpPr>
          <p:cNvPr id="5" name="Titre 1"/>
          <p:cNvSpPr>
            <a:spLocks noGrp="1"/>
          </p:cNvSpPr>
          <p:nvPr>
            <p:ph type="title"/>
          </p:nvPr>
        </p:nvSpPr>
        <p:spPr>
          <a:xfrm>
            <a:off x="1785939" y="322759"/>
            <a:ext cx="9001124" cy="643092"/>
          </a:xfrm>
        </p:spPr>
        <p:txBody>
          <a:bodyPr>
            <a:noAutofit/>
          </a:bodyPr>
          <a:lstStyle/>
          <a:p>
            <a:pPr algn="ctr" rtl="1"/>
            <a:r>
              <a:rPr lang="ar-SA" sz="3200" b="1" dirty="0" smtClean="0">
                <a:solidFill>
                  <a:srgbClr val="002060"/>
                </a:solidFill>
                <a:latin typeface="Arial" panose="020B0604020202020204" pitchFamily="34" charset="0"/>
                <a:cs typeface="Arial" panose="020B0604020202020204" pitchFamily="34" charset="0"/>
              </a:rPr>
              <a:t>حجم المشروع – </a:t>
            </a:r>
            <a:r>
              <a:rPr lang="fr-FR" sz="2800" b="1" dirty="0" smtClean="0">
                <a:solidFill>
                  <a:srgbClr val="002060"/>
                </a:solidFill>
                <a:latin typeface="Arial" panose="020B0604020202020204" pitchFamily="34" charset="0"/>
                <a:cs typeface="Arial" panose="020B0604020202020204" pitchFamily="34" charset="0"/>
              </a:rPr>
              <a:t>Consistance du projet</a:t>
            </a:r>
            <a:endParaRPr lang="fr-FR" sz="2800" b="1" dirty="0">
              <a:solidFill>
                <a:srgbClr val="002060"/>
              </a:solidFill>
              <a:latin typeface="Arial" panose="020B0604020202020204" pitchFamily="34" charset="0"/>
              <a:cs typeface="Arial" panose="020B0604020202020204" pitchFamily="34" charset="0"/>
            </a:endParaRPr>
          </a:p>
        </p:txBody>
      </p:sp>
      <p:cxnSp>
        <p:nvCxnSpPr>
          <p:cNvPr id="6" name="Connecteur droit 5"/>
          <p:cNvCxnSpPr/>
          <p:nvPr/>
        </p:nvCxnSpPr>
        <p:spPr>
          <a:xfrm>
            <a:off x="1571923" y="970801"/>
            <a:ext cx="9548037" cy="0"/>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7" name="Diagramme 6"/>
          <p:cNvGraphicFramePr/>
          <p:nvPr>
            <p:extLst>
              <p:ext uri="{D42A27DB-BD31-4B8C-83A1-F6EECF244321}">
                <p14:modId xmlns:p14="http://schemas.microsoft.com/office/powerpoint/2010/main" val="104489629"/>
              </p:ext>
            </p:extLst>
          </p:nvPr>
        </p:nvGraphicFramePr>
        <p:xfrm>
          <a:off x="3476038" y="1350386"/>
          <a:ext cx="5610812" cy="23786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7" name="Diagramme 16"/>
          <p:cNvGraphicFramePr/>
          <p:nvPr>
            <p:extLst>
              <p:ext uri="{D42A27DB-BD31-4B8C-83A1-F6EECF244321}">
                <p14:modId xmlns:p14="http://schemas.microsoft.com/office/powerpoint/2010/main" val="1177917857"/>
              </p:ext>
            </p:extLst>
          </p:nvPr>
        </p:nvGraphicFramePr>
        <p:xfrm>
          <a:off x="3411841" y="3873843"/>
          <a:ext cx="5610812" cy="237865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8" name="ZoneTexte 17"/>
          <p:cNvSpPr txBox="1"/>
          <p:nvPr/>
        </p:nvSpPr>
        <p:spPr>
          <a:xfrm>
            <a:off x="1197280" y="4577393"/>
            <a:ext cx="1774520" cy="646331"/>
          </a:xfrm>
          <a:prstGeom prst="rect">
            <a:avLst/>
          </a:prstGeom>
          <a:noFill/>
        </p:spPr>
        <p:txBody>
          <a:bodyPr wrap="square" rtlCol="0">
            <a:spAutoFit/>
          </a:bodyPr>
          <a:lstStyle/>
          <a:p>
            <a:r>
              <a:rPr lang="fr-FR" b="1" smtClean="0"/>
              <a:t>Guides d’orientation</a:t>
            </a:r>
            <a:endParaRPr lang="fr-FR" b="1" dirty="0"/>
          </a:p>
        </p:txBody>
      </p:sp>
      <p:sp>
        <p:nvSpPr>
          <p:cNvPr id="19" name="Accolade ouvrante 18"/>
          <p:cNvSpPr/>
          <p:nvPr/>
        </p:nvSpPr>
        <p:spPr>
          <a:xfrm>
            <a:off x="2786062" y="4055900"/>
            <a:ext cx="371475" cy="2014537"/>
          </a:xfrm>
          <a:prstGeom prst="leftBrace">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fr-FR"/>
          </a:p>
        </p:txBody>
      </p:sp>
      <p:sp>
        <p:nvSpPr>
          <p:cNvPr id="20" name="ZoneTexte 19"/>
          <p:cNvSpPr txBox="1"/>
          <p:nvPr/>
        </p:nvSpPr>
        <p:spPr>
          <a:xfrm>
            <a:off x="9378280" y="2093435"/>
            <a:ext cx="1437351" cy="892552"/>
          </a:xfrm>
          <a:prstGeom prst="rect">
            <a:avLst/>
          </a:prstGeom>
          <a:noFill/>
        </p:spPr>
        <p:txBody>
          <a:bodyPr wrap="square" rtlCol="0">
            <a:spAutoFit/>
          </a:bodyPr>
          <a:lstStyle/>
          <a:p>
            <a:pPr algn="r" rtl="1"/>
            <a:r>
              <a:rPr lang="ar-SA" sz="2600" b="1" dirty="0" smtClean="0">
                <a:latin typeface="Arial" charset="0"/>
                <a:ea typeface="Arial" charset="0"/>
                <a:cs typeface="Arial" charset="0"/>
              </a:rPr>
              <a:t>دلائل التوجيه </a:t>
            </a:r>
            <a:endParaRPr lang="fr-FR" sz="2600" b="1" dirty="0">
              <a:latin typeface="Arial" charset="0"/>
              <a:ea typeface="Arial" charset="0"/>
              <a:cs typeface="Arial" charset="0"/>
            </a:endParaRPr>
          </a:p>
        </p:txBody>
      </p:sp>
      <p:sp>
        <p:nvSpPr>
          <p:cNvPr id="21" name="Accolade ouvrante 20"/>
          <p:cNvSpPr/>
          <p:nvPr/>
        </p:nvSpPr>
        <p:spPr>
          <a:xfrm rot="10800000">
            <a:off x="9364971" y="1532443"/>
            <a:ext cx="371475" cy="2014537"/>
          </a:xfrm>
          <a:prstGeom prst="leftBrace">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fr-FR"/>
          </a:p>
        </p:txBody>
      </p:sp>
    </p:spTree>
    <p:extLst>
      <p:ext uri="{BB962C8B-B14F-4D97-AF65-F5344CB8AC3E}">
        <p14:creationId xmlns:p14="http://schemas.microsoft.com/office/powerpoint/2010/main" val="14987434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91D013D3-7452-4699-A50F-423F40285C51}" type="slidenum">
              <a:rPr lang="fr-FR" smtClean="0"/>
              <a:t>6</a:t>
            </a:fld>
            <a:endParaRPr lang="fr-FR"/>
          </a:p>
        </p:txBody>
      </p:sp>
      <p:sp>
        <p:nvSpPr>
          <p:cNvPr id="5" name="Titre 1"/>
          <p:cNvSpPr>
            <a:spLocks noGrp="1"/>
          </p:cNvSpPr>
          <p:nvPr>
            <p:ph type="title"/>
          </p:nvPr>
        </p:nvSpPr>
        <p:spPr>
          <a:xfrm>
            <a:off x="1785939" y="322759"/>
            <a:ext cx="9001124" cy="643092"/>
          </a:xfrm>
        </p:spPr>
        <p:txBody>
          <a:bodyPr>
            <a:noAutofit/>
          </a:bodyPr>
          <a:lstStyle/>
          <a:p>
            <a:pPr algn="ctr" rtl="1"/>
            <a:r>
              <a:rPr lang="ar-SA" sz="3200" b="1" dirty="0" smtClean="0">
                <a:solidFill>
                  <a:srgbClr val="002060"/>
                </a:solidFill>
                <a:latin typeface="Arial" panose="020B0604020202020204" pitchFamily="34" charset="0"/>
                <a:cs typeface="Arial" panose="020B0604020202020204" pitchFamily="34" charset="0"/>
              </a:rPr>
              <a:t>حجم المشروع – </a:t>
            </a:r>
            <a:r>
              <a:rPr lang="fr-FR" sz="2800" b="1" dirty="0" smtClean="0">
                <a:solidFill>
                  <a:srgbClr val="002060"/>
                </a:solidFill>
                <a:latin typeface="Arial" panose="020B0604020202020204" pitchFamily="34" charset="0"/>
                <a:cs typeface="Arial" panose="020B0604020202020204" pitchFamily="34" charset="0"/>
              </a:rPr>
              <a:t>Consistance du projet</a:t>
            </a:r>
            <a:endParaRPr lang="fr-FR" sz="2800" b="1" dirty="0">
              <a:solidFill>
                <a:srgbClr val="002060"/>
              </a:solidFill>
              <a:latin typeface="Arial" panose="020B0604020202020204" pitchFamily="34" charset="0"/>
              <a:cs typeface="Arial" panose="020B0604020202020204" pitchFamily="34" charset="0"/>
            </a:endParaRPr>
          </a:p>
        </p:txBody>
      </p:sp>
      <p:cxnSp>
        <p:nvCxnSpPr>
          <p:cNvPr id="6" name="Connecteur droit 5"/>
          <p:cNvCxnSpPr/>
          <p:nvPr/>
        </p:nvCxnSpPr>
        <p:spPr>
          <a:xfrm>
            <a:off x="1571923" y="970801"/>
            <a:ext cx="9548037" cy="0"/>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7" name="Diagramme 6"/>
          <p:cNvGraphicFramePr/>
          <p:nvPr>
            <p:extLst>
              <p:ext uri="{D42A27DB-BD31-4B8C-83A1-F6EECF244321}">
                <p14:modId xmlns:p14="http://schemas.microsoft.com/office/powerpoint/2010/main" val="2090637629"/>
              </p:ext>
            </p:extLst>
          </p:nvPr>
        </p:nvGraphicFramePr>
        <p:xfrm>
          <a:off x="3276013" y="1150361"/>
          <a:ext cx="6139449" cy="26215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Diagramme 7"/>
          <p:cNvGraphicFramePr/>
          <p:nvPr>
            <p:extLst>
              <p:ext uri="{D42A27DB-BD31-4B8C-83A1-F6EECF244321}">
                <p14:modId xmlns:p14="http://schemas.microsoft.com/office/powerpoint/2010/main" val="1432455571"/>
              </p:ext>
            </p:extLst>
          </p:nvPr>
        </p:nvGraphicFramePr>
        <p:xfrm>
          <a:off x="3216776" y="3951460"/>
          <a:ext cx="6139449" cy="262154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9" name="ZoneTexte 8"/>
          <p:cNvSpPr txBox="1"/>
          <p:nvPr/>
        </p:nvSpPr>
        <p:spPr>
          <a:xfrm>
            <a:off x="1126139" y="4939063"/>
            <a:ext cx="1774520" cy="646331"/>
          </a:xfrm>
          <a:prstGeom prst="rect">
            <a:avLst/>
          </a:prstGeom>
          <a:noFill/>
        </p:spPr>
        <p:txBody>
          <a:bodyPr wrap="square" rtlCol="0">
            <a:spAutoFit/>
          </a:bodyPr>
          <a:lstStyle/>
          <a:p>
            <a:r>
              <a:rPr lang="fr-FR" b="1" dirty="0" smtClean="0"/>
              <a:t>Modules de formation</a:t>
            </a:r>
            <a:endParaRPr lang="fr-FR" b="1" dirty="0"/>
          </a:p>
        </p:txBody>
      </p:sp>
      <p:sp>
        <p:nvSpPr>
          <p:cNvPr id="10" name="Accolade ouvrante 9"/>
          <p:cNvSpPr/>
          <p:nvPr/>
        </p:nvSpPr>
        <p:spPr>
          <a:xfrm>
            <a:off x="2714922" y="4254961"/>
            <a:ext cx="371475" cy="2014537"/>
          </a:xfrm>
          <a:prstGeom prst="leftBrace">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fr-FR"/>
          </a:p>
        </p:txBody>
      </p:sp>
      <p:sp>
        <p:nvSpPr>
          <p:cNvPr id="11" name="ZoneTexte 10"/>
          <p:cNvSpPr txBox="1"/>
          <p:nvPr/>
        </p:nvSpPr>
        <p:spPr>
          <a:xfrm>
            <a:off x="9725486" y="2009903"/>
            <a:ext cx="1437351" cy="892552"/>
          </a:xfrm>
          <a:prstGeom prst="rect">
            <a:avLst/>
          </a:prstGeom>
          <a:noFill/>
        </p:spPr>
        <p:txBody>
          <a:bodyPr wrap="square" rtlCol="0">
            <a:spAutoFit/>
          </a:bodyPr>
          <a:lstStyle/>
          <a:p>
            <a:pPr algn="r" rtl="1"/>
            <a:r>
              <a:rPr lang="ar-SA" sz="2600" b="1" dirty="0" err="1" smtClean="0">
                <a:latin typeface="Arial" charset="0"/>
                <a:ea typeface="Arial" charset="0"/>
                <a:cs typeface="Arial" charset="0"/>
              </a:rPr>
              <a:t>مجزوءات</a:t>
            </a:r>
            <a:r>
              <a:rPr lang="ar-SA" sz="2600" b="1" dirty="0" smtClean="0">
                <a:latin typeface="Arial" charset="0"/>
                <a:ea typeface="Arial" charset="0"/>
                <a:cs typeface="Arial" charset="0"/>
              </a:rPr>
              <a:t> التكوين</a:t>
            </a:r>
            <a:endParaRPr lang="fr-FR" sz="2600" b="1" dirty="0">
              <a:latin typeface="Arial" charset="0"/>
              <a:ea typeface="Arial" charset="0"/>
              <a:cs typeface="Arial" charset="0"/>
            </a:endParaRPr>
          </a:p>
        </p:txBody>
      </p:sp>
      <p:sp>
        <p:nvSpPr>
          <p:cNvPr id="12" name="Accolade ouvrante 11"/>
          <p:cNvSpPr/>
          <p:nvPr/>
        </p:nvSpPr>
        <p:spPr>
          <a:xfrm rot="10800000">
            <a:off x="9539749" y="1448911"/>
            <a:ext cx="371475" cy="2014537"/>
          </a:xfrm>
          <a:prstGeom prst="leftBrace">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fr-FR"/>
          </a:p>
        </p:txBody>
      </p:sp>
    </p:spTree>
    <p:extLst>
      <p:ext uri="{BB962C8B-B14F-4D97-AF65-F5344CB8AC3E}">
        <p14:creationId xmlns:p14="http://schemas.microsoft.com/office/powerpoint/2010/main" val="17611645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91D013D3-7452-4699-A50F-423F40285C51}" type="slidenum">
              <a:rPr lang="fr-FR" smtClean="0"/>
              <a:t>7</a:t>
            </a:fld>
            <a:endParaRPr lang="fr-FR"/>
          </a:p>
        </p:txBody>
      </p:sp>
      <p:sp>
        <p:nvSpPr>
          <p:cNvPr id="5" name="Titre 1"/>
          <p:cNvSpPr>
            <a:spLocks noGrp="1"/>
          </p:cNvSpPr>
          <p:nvPr>
            <p:ph type="title"/>
          </p:nvPr>
        </p:nvSpPr>
        <p:spPr>
          <a:xfrm>
            <a:off x="1705923" y="325560"/>
            <a:ext cx="8258184" cy="643092"/>
          </a:xfrm>
        </p:spPr>
        <p:txBody>
          <a:bodyPr>
            <a:noAutofit/>
          </a:bodyPr>
          <a:lstStyle/>
          <a:p>
            <a:pPr algn="ctr" rtl="1"/>
            <a:r>
              <a:rPr lang="ar-SA" sz="3200" b="1" dirty="0" smtClean="0">
                <a:solidFill>
                  <a:srgbClr val="002060"/>
                </a:solidFill>
                <a:latin typeface="Arial" panose="020B0604020202020204" pitchFamily="34" charset="0"/>
                <a:cs typeface="Arial" panose="020B0604020202020204" pitchFamily="34" charset="0"/>
              </a:rPr>
              <a:t>حجم المشروع – </a:t>
            </a:r>
            <a:r>
              <a:rPr lang="fr-FR" sz="2800" b="1" dirty="0" smtClean="0">
                <a:solidFill>
                  <a:srgbClr val="002060"/>
                </a:solidFill>
                <a:latin typeface="Arial" panose="020B0604020202020204" pitchFamily="34" charset="0"/>
                <a:cs typeface="Arial" panose="020B0604020202020204" pitchFamily="34" charset="0"/>
              </a:rPr>
              <a:t>Consistance du projet</a:t>
            </a:r>
            <a:endParaRPr lang="fr-FR" sz="2800" b="1" dirty="0">
              <a:solidFill>
                <a:srgbClr val="002060"/>
              </a:solidFill>
              <a:latin typeface="Arial" panose="020B0604020202020204" pitchFamily="34" charset="0"/>
              <a:cs typeface="Arial" panose="020B0604020202020204" pitchFamily="34" charset="0"/>
            </a:endParaRPr>
          </a:p>
        </p:txBody>
      </p:sp>
      <p:cxnSp>
        <p:nvCxnSpPr>
          <p:cNvPr id="6" name="Connecteur droit 5"/>
          <p:cNvCxnSpPr/>
          <p:nvPr/>
        </p:nvCxnSpPr>
        <p:spPr>
          <a:xfrm>
            <a:off x="1571923" y="970801"/>
            <a:ext cx="9548037"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ZoneTexte 6"/>
          <p:cNvSpPr txBox="1"/>
          <p:nvPr/>
        </p:nvSpPr>
        <p:spPr>
          <a:xfrm>
            <a:off x="3391852" y="1074252"/>
            <a:ext cx="4886326" cy="461665"/>
          </a:xfrm>
          <a:prstGeom prst="rect">
            <a:avLst/>
          </a:prstGeom>
          <a:noFill/>
        </p:spPr>
        <p:txBody>
          <a:bodyPr wrap="square" rtlCol="0">
            <a:spAutoFit/>
          </a:bodyPr>
          <a:lstStyle/>
          <a:p>
            <a:pPr marL="0" algn="r" defTabSz="914400" rtl="1" eaLnBrk="1" latinLnBrk="0" hangingPunct="1"/>
            <a:r>
              <a:rPr lang="ar-SA" sz="2400" b="1" dirty="0" smtClean="0">
                <a:solidFill>
                  <a:srgbClr val="0070C0"/>
                </a:solidFill>
                <a:latin typeface="Arial" charset="0"/>
                <a:ea typeface="Arial" charset="0"/>
                <a:cs typeface="Arial" charset="0"/>
              </a:rPr>
              <a:t>محتويات العدة </a:t>
            </a:r>
            <a:r>
              <a:rPr lang="ar-SA" b="1" dirty="0" smtClean="0">
                <a:solidFill>
                  <a:srgbClr val="0070C0"/>
                </a:solidFill>
                <a:latin typeface="Arial" charset="0"/>
                <a:ea typeface="Arial" charset="0"/>
                <a:cs typeface="Arial" charset="0"/>
              </a:rPr>
              <a:t>– </a:t>
            </a:r>
            <a:r>
              <a:rPr lang="fr-FR" sz="2000" b="1" dirty="0" smtClean="0">
                <a:solidFill>
                  <a:srgbClr val="0070C0"/>
                </a:solidFill>
                <a:latin typeface="Arial" charset="0"/>
                <a:ea typeface="Arial" charset="0"/>
                <a:cs typeface="Arial" charset="0"/>
              </a:rPr>
              <a:t>Contenus du di</a:t>
            </a:r>
            <a:r>
              <a:rPr lang="fr-FR" b="1" dirty="0" smtClean="0">
                <a:solidFill>
                  <a:srgbClr val="0070C0"/>
                </a:solidFill>
                <a:latin typeface="Arial" charset="0"/>
                <a:ea typeface="Arial" charset="0"/>
                <a:cs typeface="Arial" charset="0"/>
              </a:rPr>
              <a:t>spositif</a:t>
            </a:r>
            <a:endParaRPr lang="fr-FR" b="1" dirty="0">
              <a:solidFill>
                <a:srgbClr val="0070C0"/>
              </a:solidFill>
              <a:latin typeface="Arial" charset="0"/>
              <a:ea typeface="Arial" charset="0"/>
              <a:cs typeface="Arial" charset="0"/>
            </a:endParaRPr>
          </a:p>
        </p:txBody>
      </p:sp>
      <p:sp>
        <p:nvSpPr>
          <p:cNvPr id="8" name="Rectangle 7"/>
          <p:cNvSpPr/>
          <p:nvPr/>
        </p:nvSpPr>
        <p:spPr>
          <a:xfrm>
            <a:off x="7500948" y="1548239"/>
            <a:ext cx="2543175" cy="40005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marL="0" algn="ctr" defTabSz="914400" rtl="1" eaLnBrk="1" latinLnBrk="0" hangingPunct="1"/>
            <a:r>
              <a:rPr lang="ar-SA" smtClean="0">
                <a:solidFill>
                  <a:srgbClr val="002060"/>
                </a:solidFill>
                <a:latin typeface="Arial" charset="0"/>
                <a:ea typeface="Arial" charset="0"/>
                <a:cs typeface="Arial" charset="0"/>
              </a:rPr>
              <a:t>الحواجز المانعة للتربية </a:t>
            </a:r>
            <a:endParaRPr lang="fr-FR" dirty="0">
              <a:solidFill>
                <a:srgbClr val="002060"/>
              </a:solidFill>
              <a:latin typeface="Arial" charset="0"/>
              <a:ea typeface="Arial" charset="0"/>
              <a:cs typeface="Arial" charset="0"/>
            </a:endParaRPr>
          </a:p>
        </p:txBody>
      </p:sp>
      <p:sp>
        <p:nvSpPr>
          <p:cNvPr id="9" name="Rectangle 8"/>
          <p:cNvSpPr/>
          <p:nvPr/>
        </p:nvSpPr>
        <p:spPr>
          <a:xfrm>
            <a:off x="7500948" y="2177636"/>
            <a:ext cx="2543175" cy="67983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marL="0" algn="ctr" defTabSz="914400" rtl="1" eaLnBrk="1" latinLnBrk="0" hangingPunct="1"/>
            <a:r>
              <a:rPr lang="ar-SA" dirty="0" smtClean="0">
                <a:solidFill>
                  <a:srgbClr val="002060"/>
                </a:solidFill>
                <a:latin typeface="Arial" charset="0"/>
                <a:ea typeface="Arial" charset="0"/>
                <a:cs typeface="Arial" charset="0"/>
              </a:rPr>
              <a:t>التربية الدامجة</a:t>
            </a:r>
            <a:r>
              <a:rPr lang="ar-SA" smtClean="0">
                <a:solidFill>
                  <a:srgbClr val="002060"/>
                </a:solidFill>
                <a:latin typeface="Arial" charset="0"/>
                <a:ea typeface="Arial" charset="0"/>
                <a:cs typeface="Arial" charset="0"/>
              </a:rPr>
              <a:t>: </a:t>
            </a:r>
          </a:p>
          <a:p>
            <a:pPr marL="0" algn="ctr" defTabSz="914400" rtl="1" eaLnBrk="1" latinLnBrk="0" hangingPunct="1"/>
            <a:r>
              <a:rPr lang="ar-SA" dirty="0" smtClean="0">
                <a:solidFill>
                  <a:srgbClr val="002060"/>
                </a:solidFill>
                <a:latin typeface="Arial" charset="0"/>
                <a:ea typeface="Arial" charset="0"/>
                <a:cs typeface="Arial" charset="0"/>
              </a:rPr>
              <a:t>المرتكزات والأسس</a:t>
            </a:r>
            <a:endParaRPr lang="fr-FR" dirty="0">
              <a:solidFill>
                <a:srgbClr val="002060"/>
              </a:solidFill>
              <a:latin typeface="Arial" charset="0"/>
              <a:ea typeface="Arial" charset="0"/>
              <a:cs typeface="Arial" charset="0"/>
            </a:endParaRPr>
          </a:p>
        </p:txBody>
      </p:sp>
      <p:sp>
        <p:nvSpPr>
          <p:cNvPr id="10" name="Rectangle 9"/>
          <p:cNvSpPr/>
          <p:nvPr/>
        </p:nvSpPr>
        <p:spPr>
          <a:xfrm>
            <a:off x="7500948" y="3082963"/>
            <a:ext cx="2543175" cy="67462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marL="0" algn="ctr" defTabSz="914400" rtl="1" eaLnBrk="1" latinLnBrk="0" hangingPunct="1"/>
            <a:r>
              <a:rPr lang="ar-SA" dirty="0" smtClean="0">
                <a:solidFill>
                  <a:srgbClr val="002060"/>
                </a:solidFill>
                <a:latin typeface="Arial" charset="0"/>
                <a:ea typeface="Arial" charset="0"/>
                <a:cs typeface="Arial" charset="0"/>
              </a:rPr>
              <a:t>أنواع القصور:</a:t>
            </a:r>
          </a:p>
          <a:p>
            <a:pPr marL="0" algn="ctr" defTabSz="914400" rtl="1" eaLnBrk="1" latinLnBrk="0" hangingPunct="1"/>
            <a:r>
              <a:rPr lang="ar-SA" dirty="0" err="1" smtClean="0">
                <a:solidFill>
                  <a:srgbClr val="002060"/>
                </a:solidFill>
                <a:latin typeface="Arial" charset="0"/>
                <a:ea typeface="Arial" charset="0"/>
                <a:cs typeface="Arial" charset="0"/>
              </a:rPr>
              <a:t>التفييئ</a:t>
            </a:r>
            <a:r>
              <a:rPr lang="ar-SA" dirty="0" smtClean="0">
                <a:solidFill>
                  <a:srgbClr val="002060"/>
                </a:solidFill>
                <a:latin typeface="Arial" charset="0"/>
                <a:ea typeface="Arial" charset="0"/>
                <a:cs typeface="Arial" charset="0"/>
              </a:rPr>
              <a:t> والتوصيف</a:t>
            </a:r>
            <a:endParaRPr lang="fr-FR" dirty="0">
              <a:solidFill>
                <a:srgbClr val="002060"/>
              </a:solidFill>
              <a:latin typeface="Arial" charset="0"/>
              <a:ea typeface="Arial" charset="0"/>
              <a:cs typeface="Arial" charset="0"/>
            </a:endParaRPr>
          </a:p>
        </p:txBody>
      </p:sp>
      <p:sp>
        <p:nvSpPr>
          <p:cNvPr id="11" name="Rectangle 10"/>
          <p:cNvSpPr/>
          <p:nvPr/>
        </p:nvSpPr>
        <p:spPr>
          <a:xfrm>
            <a:off x="7500948" y="3997365"/>
            <a:ext cx="2543175" cy="40317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marL="0" algn="ctr" defTabSz="914400" rtl="1" eaLnBrk="1" latinLnBrk="0" hangingPunct="1"/>
            <a:r>
              <a:rPr lang="ar-SA" dirty="0" smtClean="0">
                <a:solidFill>
                  <a:srgbClr val="002060"/>
                </a:solidFill>
                <a:latin typeface="Arial" charset="0"/>
                <a:ea typeface="Arial" charset="0"/>
                <a:cs typeface="Arial" charset="0"/>
              </a:rPr>
              <a:t>الممارسات الدامجة</a:t>
            </a:r>
            <a:endParaRPr lang="fr-FR" dirty="0">
              <a:solidFill>
                <a:srgbClr val="002060"/>
              </a:solidFill>
              <a:latin typeface="Arial" charset="0"/>
              <a:ea typeface="Arial" charset="0"/>
              <a:cs typeface="Arial" charset="0"/>
            </a:endParaRPr>
          </a:p>
        </p:txBody>
      </p:sp>
      <p:sp>
        <p:nvSpPr>
          <p:cNvPr id="12" name="Rectangle 11"/>
          <p:cNvSpPr/>
          <p:nvPr/>
        </p:nvSpPr>
        <p:spPr>
          <a:xfrm>
            <a:off x="9691220" y="4637200"/>
            <a:ext cx="1614487" cy="10461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marL="0" algn="ctr" defTabSz="914400" rtl="1" eaLnBrk="1" latinLnBrk="0" hangingPunct="1"/>
            <a:r>
              <a:rPr lang="ar-SA" sz="1400" dirty="0" smtClean="0">
                <a:solidFill>
                  <a:srgbClr val="002060"/>
                </a:solidFill>
                <a:latin typeface="Arial" charset="0"/>
                <a:ea typeface="Arial" charset="0"/>
                <a:cs typeface="Arial" charset="0"/>
              </a:rPr>
              <a:t>الممارسات البيداغوجية الدامجة</a:t>
            </a:r>
          </a:p>
          <a:p>
            <a:pPr marL="0" algn="ctr" defTabSz="914400" rtl="1" eaLnBrk="1" latinLnBrk="0" hangingPunct="1"/>
            <a:r>
              <a:rPr lang="ar-SA" sz="1400" dirty="0" smtClean="0">
                <a:solidFill>
                  <a:srgbClr val="002060"/>
                </a:solidFill>
                <a:latin typeface="Arial" charset="0"/>
                <a:ea typeface="Arial" charset="0"/>
                <a:cs typeface="Arial" charset="0"/>
              </a:rPr>
              <a:t>(للأطر التربوية) </a:t>
            </a:r>
            <a:endParaRPr lang="fr-FR" sz="1400" dirty="0">
              <a:solidFill>
                <a:srgbClr val="002060"/>
              </a:solidFill>
              <a:latin typeface="Arial" charset="0"/>
              <a:ea typeface="Arial" charset="0"/>
              <a:cs typeface="Arial" charset="0"/>
            </a:endParaRPr>
          </a:p>
        </p:txBody>
      </p:sp>
      <p:sp>
        <p:nvSpPr>
          <p:cNvPr id="13" name="Rectangle 12"/>
          <p:cNvSpPr/>
          <p:nvPr/>
        </p:nvSpPr>
        <p:spPr>
          <a:xfrm>
            <a:off x="7965291" y="4637200"/>
            <a:ext cx="1614487" cy="10461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marL="0" algn="ctr" defTabSz="914400" rtl="1" eaLnBrk="1" latinLnBrk="0" hangingPunct="1"/>
            <a:r>
              <a:rPr lang="ar-SA" sz="1400" dirty="0" smtClean="0">
                <a:solidFill>
                  <a:srgbClr val="002060"/>
                </a:solidFill>
                <a:latin typeface="Arial" charset="0"/>
                <a:ea typeface="Arial" charset="0"/>
                <a:cs typeface="Arial" charset="0"/>
              </a:rPr>
              <a:t>الممارسات الإدارية الدامجة</a:t>
            </a:r>
          </a:p>
          <a:p>
            <a:pPr marL="0" algn="ctr" defTabSz="914400" rtl="1" eaLnBrk="1" latinLnBrk="0" hangingPunct="1"/>
            <a:r>
              <a:rPr lang="ar-SA" sz="1400" dirty="0" smtClean="0">
                <a:solidFill>
                  <a:srgbClr val="002060"/>
                </a:solidFill>
                <a:latin typeface="Arial" charset="0"/>
                <a:ea typeface="Arial" charset="0"/>
                <a:cs typeface="Arial" charset="0"/>
              </a:rPr>
              <a:t>(لأطر الإدارة التربوية) </a:t>
            </a:r>
            <a:endParaRPr lang="fr-FR" sz="1400" dirty="0">
              <a:solidFill>
                <a:srgbClr val="002060"/>
              </a:solidFill>
              <a:latin typeface="Arial" charset="0"/>
              <a:ea typeface="Arial" charset="0"/>
              <a:cs typeface="Arial" charset="0"/>
            </a:endParaRPr>
          </a:p>
        </p:txBody>
      </p:sp>
      <p:sp>
        <p:nvSpPr>
          <p:cNvPr id="14" name="Rectangle 13"/>
          <p:cNvSpPr/>
          <p:nvPr/>
        </p:nvSpPr>
        <p:spPr>
          <a:xfrm>
            <a:off x="6239362" y="4637200"/>
            <a:ext cx="1614487" cy="10461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marL="0" algn="ctr" defTabSz="914400" rtl="1" eaLnBrk="1" latinLnBrk="0" hangingPunct="1"/>
            <a:r>
              <a:rPr lang="ar-SA" sz="1400" dirty="0" smtClean="0">
                <a:solidFill>
                  <a:srgbClr val="002060"/>
                </a:solidFill>
                <a:latin typeface="Arial" charset="0"/>
                <a:ea typeface="Arial" charset="0"/>
                <a:cs typeface="Arial" charset="0"/>
              </a:rPr>
              <a:t>الممارسات الاجتماعية الدامجة</a:t>
            </a:r>
          </a:p>
          <a:p>
            <a:pPr marL="0" algn="ctr" defTabSz="914400" rtl="1" eaLnBrk="1" latinLnBrk="0" hangingPunct="1"/>
            <a:r>
              <a:rPr lang="ar-SA" sz="1400" dirty="0" smtClean="0">
                <a:solidFill>
                  <a:srgbClr val="002060"/>
                </a:solidFill>
                <a:latin typeface="Arial" charset="0"/>
                <a:ea typeface="Arial" charset="0"/>
                <a:cs typeface="Arial" charset="0"/>
              </a:rPr>
              <a:t>(لفعاليات مدنية وأسر) </a:t>
            </a:r>
            <a:endParaRPr lang="fr-FR" sz="1400" dirty="0">
              <a:solidFill>
                <a:srgbClr val="002060"/>
              </a:solidFill>
              <a:latin typeface="Arial" charset="0"/>
              <a:ea typeface="Arial" charset="0"/>
              <a:cs typeface="Arial" charset="0"/>
            </a:endParaRPr>
          </a:p>
        </p:txBody>
      </p:sp>
      <p:sp>
        <p:nvSpPr>
          <p:cNvPr id="15" name="Rectangle 14"/>
          <p:cNvSpPr/>
          <p:nvPr/>
        </p:nvSpPr>
        <p:spPr>
          <a:xfrm>
            <a:off x="9691219" y="5770860"/>
            <a:ext cx="1614487" cy="80137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marL="153988" indent="-84138" algn="r" defTabSz="914400" rtl="1" eaLnBrk="1" latinLnBrk="0" hangingPunct="1">
              <a:buFont typeface="Arial" charset="0"/>
              <a:buChar char="•"/>
            </a:pPr>
            <a:r>
              <a:rPr lang="ar-SA" sz="1400" dirty="0" smtClean="0">
                <a:solidFill>
                  <a:srgbClr val="002060"/>
                </a:solidFill>
                <a:latin typeface="Arial" charset="0"/>
                <a:ea typeface="Arial" charset="0"/>
                <a:cs typeface="Arial" charset="0"/>
              </a:rPr>
              <a:t>مشروع القسم الدامج</a:t>
            </a:r>
          </a:p>
          <a:p>
            <a:pPr marL="153988" indent="-84138" algn="r" defTabSz="914400" rtl="1" eaLnBrk="1" latinLnBrk="0" hangingPunct="1">
              <a:buFont typeface="Arial" charset="0"/>
              <a:buChar char="•"/>
            </a:pPr>
            <a:r>
              <a:rPr lang="ar-SA" sz="1300" dirty="0" smtClean="0">
                <a:solidFill>
                  <a:srgbClr val="002060"/>
                </a:solidFill>
                <a:latin typeface="Arial" charset="0"/>
                <a:ea typeface="Arial" charset="0"/>
                <a:cs typeface="Arial" charset="0"/>
              </a:rPr>
              <a:t>المشروع الفردي الدامج</a:t>
            </a:r>
            <a:endParaRPr lang="fr-FR" sz="1300" dirty="0">
              <a:solidFill>
                <a:srgbClr val="002060"/>
              </a:solidFill>
              <a:latin typeface="Arial" charset="0"/>
              <a:ea typeface="Arial" charset="0"/>
              <a:cs typeface="Arial" charset="0"/>
            </a:endParaRPr>
          </a:p>
        </p:txBody>
      </p:sp>
      <p:sp>
        <p:nvSpPr>
          <p:cNvPr id="16" name="Rectangle 15"/>
          <p:cNvSpPr/>
          <p:nvPr/>
        </p:nvSpPr>
        <p:spPr>
          <a:xfrm>
            <a:off x="7965291" y="5770860"/>
            <a:ext cx="1614487" cy="80137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marL="153988" indent="-84138" algn="r" defTabSz="914400" rtl="1" eaLnBrk="1" latinLnBrk="0" hangingPunct="1">
              <a:buFont typeface="Arial" charset="0"/>
              <a:buChar char="•"/>
            </a:pPr>
            <a:r>
              <a:rPr lang="ar-SA" sz="1400" dirty="0" smtClean="0">
                <a:solidFill>
                  <a:srgbClr val="002060"/>
                </a:solidFill>
                <a:latin typeface="Arial" charset="0"/>
                <a:ea typeface="Arial" charset="0"/>
                <a:cs typeface="Arial" charset="0"/>
              </a:rPr>
              <a:t>مشروع المؤسسة الدامج</a:t>
            </a:r>
          </a:p>
        </p:txBody>
      </p:sp>
      <p:sp>
        <p:nvSpPr>
          <p:cNvPr id="17" name="Rectangle 16"/>
          <p:cNvSpPr/>
          <p:nvPr/>
        </p:nvSpPr>
        <p:spPr>
          <a:xfrm>
            <a:off x="6239362" y="5770860"/>
            <a:ext cx="1614487" cy="80137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marL="153988" indent="-84138" algn="r" defTabSz="914400" rtl="1" eaLnBrk="1" latinLnBrk="0" hangingPunct="1">
              <a:buFont typeface="Arial" charset="0"/>
              <a:buChar char="•"/>
            </a:pPr>
            <a:r>
              <a:rPr lang="ar-SA" sz="1300" dirty="0" smtClean="0">
                <a:solidFill>
                  <a:srgbClr val="002060"/>
                </a:solidFill>
                <a:latin typeface="Arial" charset="0"/>
                <a:ea typeface="Arial" charset="0"/>
                <a:cs typeface="Arial" charset="0"/>
              </a:rPr>
              <a:t>مشروع المجتمع  الدامج</a:t>
            </a:r>
          </a:p>
          <a:p>
            <a:pPr marL="153988" indent="-84138" algn="r" defTabSz="914400" rtl="1" eaLnBrk="1" latinLnBrk="0" hangingPunct="1">
              <a:buFont typeface="Arial" charset="0"/>
              <a:buChar char="•"/>
            </a:pPr>
            <a:r>
              <a:rPr lang="ar-SA" sz="1300" dirty="0" smtClean="0">
                <a:solidFill>
                  <a:srgbClr val="002060"/>
                </a:solidFill>
                <a:latin typeface="Arial" charset="0"/>
                <a:ea typeface="Arial" charset="0"/>
                <a:cs typeface="Arial" charset="0"/>
              </a:rPr>
              <a:t>المشروع الأسرة الدامج </a:t>
            </a:r>
            <a:endParaRPr lang="fr-FR" sz="1300" dirty="0">
              <a:solidFill>
                <a:srgbClr val="002060"/>
              </a:solidFill>
              <a:latin typeface="Arial" charset="0"/>
              <a:ea typeface="Arial" charset="0"/>
              <a:cs typeface="Arial" charset="0"/>
            </a:endParaRPr>
          </a:p>
        </p:txBody>
      </p:sp>
      <p:sp>
        <p:nvSpPr>
          <p:cNvPr id="18" name="Rectangle 17"/>
          <p:cNvSpPr/>
          <p:nvPr/>
        </p:nvSpPr>
        <p:spPr>
          <a:xfrm>
            <a:off x="2287442" y="1548239"/>
            <a:ext cx="2543175" cy="40005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marL="0" algn="ctr" defTabSz="914400" eaLnBrk="1" latinLnBrk="0" hangingPunct="1"/>
            <a:r>
              <a:rPr lang="fr-FR" sz="1400" dirty="0" smtClean="0">
                <a:solidFill>
                  <a:srgbClr val="002060"/>
                </a:solidFill>
                <a:latin typeface="Arial" charset="0"/>
                <a:ea typeface="Arial" charset="0"/>
                <a:cs typeface="Arial" charset="0"/>
              </a:rPr>
              <a:t>Barrières à l’éducation</a:t>
            </a:r>
            <a:r>
              <a:rPr lang="ar-SA" sz="1400" dirty="0" smtClean="0">
                <a:solidFill>
                  <a:srgbClr val="002060"/>
                </a:solidFill>
                <a:latin typeface="Arial" charset="0"/>
                <a:ea typeface="Arial" charset="0"/>
                <a:cs typeface="Arial" charset="0"/>
              </a:rPr>
              <a:t> </a:t>
            </a:r>
            <a:endParaRPr lang="fr-FR" sz="1400" dirty="0">
              <a:solidFill>
                <a:srgbClr val="002060"/>
              </a:solidFill>
              <a:latin typeface="Arial" charset="0"/>
              <a:ea typeface="Arial" charset="0"/>
              <a:cs typeface="Arial" charset="0"/>
            </a:endParaRPr>
          </a:p>
        </p:txBody>
      </p:sp>
      <p:sp>
        <p:nvSpPr>
          <p:cNvPr id="19" name="Rectangle 18"/>
          <p:cNvSpPr/>
          <p:nvPr/>
        </p:nvSpPr>
        <p:spPr>
          <a:xfrm>
            <a:off x="2287442" y="2177636"/>
            <a:ext cx="2543175" cy="679839"/>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marL="0" algn="ctr" defTabSz="914400" rtl="1" eaLnBrk="1" latinLnBrk="0" hangingPunct="1"/>
            <a:r>
              <a:rPr lang="fr-FR" sz="1400" dirty="0" smtClean="0">
                <a:solidFill>
                  <a:srgbClr val="002060"/>
                </a:solidFill>
                <a:latin typeface="Arial" charset="0"/>
                <a:ea typeface="Arial" charset="0"/>
                <a:cs typeface="Arial" charset="0"/>
              </a:rPr>
              <a:t>Education inclusive:</a:t>
            </a:r>
          </a:p>
          <a:p>
            <a:pPr marL="0" algn="ctr" defTabSz="914400" rtl="1" eaLnBrk="1" latinLnBrk="0" hangingPunct="1"/>
            <a:r>
              <a:rPr lang="fr-FR" sz="1400" dirty="0" smtClean="0">
                <a:solidFill>
                  <a:srgbClr val="002060"/>
                </a:solidFill>
                <a:latin typeface="Arial" charset="0"/>
                <a:ea typeface="Arial" charset="0"/>
                <a:cs typeface="Arial" charset="0"/>
              </a:rPr>
              <a:t>Fondements et principes</a:t>
            </a:r>
            <a:endParaRPr lang="fr-FR" sz="1400" dirty="0">
              <a:solidFill>
                <a:srgbClr val="002060"/>
              </a:solidFill>
              <a:latin typeface="Arial" charset="0"/>
              <a:ea typeface="Arial" charset="0"/>
              <a:cs typeface="Arial" charset="0"/>
            </a:endParaRPr>
          </a:p>
        </p:txBody>
      </p:sp>
      <p:sp>
        <p:nvSpPr>
          <p:cNvPr id="20" name="Rectangle 19"/>
          <p:cNvSpPr/>
          <p:nvPr/>
        </p:nvSpPr>
        <p:spPr>
          <a:xfrm>
            <a:off x="2287442" y="3082963"/>
            <a:ext cx="2543175" cy="674626"/>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marL="0" algn="ctr" defTabSz="914400" rtl="1" eaLnBrk="1" latinLnBrk="0" hangingPunct="1"/>
            <a:r>
              <a:rPr lang="fr-FR" sz="1400" dirty="0" smtClean="0">
                <a:solidFill>
                  <a:srgbClr val="002060"/>
                </a:solidFill>
                <a:latin typeface="Arial" charset="0"/>
                <a:ea typeface="Arial" charset="0"/>
                <a:cs typeface="Arial" charset="0"/>
              </a:rPr>
              <a:t>Types de déficiences:</a:t>
            </a:r>
          </a:p>
          <a:p>
            <a:pPr marL="0" algn="ctr" defTabSz="914400" rtl="1" eaLnBrk="1" latinLnBrk="0" hangingPunct="1"/>
            <a:r>
              <a:rPr lang="fr-FR" sz="1400" dirty="0" smtClean="0">
                <a:solidFill>
                  <a:srgbClr val="002060"/>
                </a:solidFill>
                <a:latin typeface="Arial" charset="0"/>
                <a:ea typeface="Arial" charset="0"/>
                <a:cs typeface="Arial" charset="0"/>
              </a:rPr>
              <a:t>Catégorisation et descriptif</a:t>
            </a:r>
            <a:endParaRPr lang="fr-FR" sz="1400" dirty="0">
              <a:solidFill>
                <a:srgbClr val="002060"/>
              </a:solidFill>
              <a:latin typeface="Arial" charset="0"/>
              <a:ea typeface="Arial" charset="0"/>
              <a:cs typeface="Arial" charset="0"/>
            </a:endParaRPr>
          </a:p>
        </p:txBody>
      </p:sp>
      <p:sp>
        <p:nvSpPr>
          <p:cNvPr id="21" name="Rectangle 20"/>
          <p:cNvSpPr/>
          <p:nvPr/>
        </p:nvSpPr>
        <p:spPr>
          <a:xfrm>
            <a:off x="2287442" y="3997365"/>
            <a:ext cx="2543175" cy="403172"/>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marL="0" algn="ctr" defTabSz="914400" rtl="1" eaLnBrk="1" latinLnBrk="0" hangingPunct="1"/>
            <a:r>
              <a:rPr lang="fr-FR" sz="1400" smtClean="0">
                <a:solidFill>
                  <a:srgbClr val="002060"/>
                </a:solidFill>
                <a:latin typeface="Arial" charset="0"/>
                <a:ea typeface="Arial" charset="0"/>
                <a:cs typeface="Arial" charset="0"/>
              </a:rPr>
              <a:t>Pratiques inclusives </a:t>
            </a:r>
            <a:endParaRPr lang="fr-FR" sz="1400" dirty="0">
              <a:solidFill>
                <a:srgbClr val="002060"/>
              </a:solidFill>
              <a:latin typeface="Arial" charset="0"/>
              <a:ea typeface="Arial" charset="0"/>
              <a:cs typeface="Arial" charset="0"/>
            </a:endParaRPr>
          </a:p>
        </p:txBody>
      </p:sp>
      <p:sp>
        <p:nvSpPr>
          <p:cNvPr id="22" name="Rectangle 21"/>
          <p:cNvSpPr/>
          <p:nvPr/>
        </p:nvSpPr>
        <p:spPr>
          <a:xfrm>
            <a:off x="4477714" y="4637200"/>
            <a:ext cx="1614487" cy="104610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marL="0" algn="ctr" defTabSz="914400" rtl="1" eaLnBrk="1" latinLnBrk="0" hangingPunct="1"/>
            <a:r>
              <a:rPr lang="fr-FR" sz="1200" dirty="0" smtClean="0">
                <a:solidFill>
                  <a:srgbClr val="002060"/>
                </a:solidFill>
                <a:latin typeface="Arial" charset="0"/>
                <a:ea typeface="Arial" charset="0"/>
                <a:cs typeface="Arial" charset="0"/>
              </a:rPr>
              <a:t>Pratiques sociales inclusives </a:t>
            </a:r>
          </a:p>
          <a:p>
            <a:pPr marL="0" algn="ctr" defTabSz="914400" rtl="1" eaLnBrk="1" latinLnBrk="0" hangingPunct="1"/>
            <a:r>
              <a:rPr lang="fr-FR" sz="1200" dirty="0" smtClean="0">
                <a:solidFill>
                  <a:srgbClr val="002060"/>
                </a:solidFill>
                <a:latin typeface="Arial" charset="0"/>
                <a:ea typeface="Arial" charset="0"/>
                <a:cs typeface="Arial" charset="0"/>
              </a:rPr>
              <a:t>(</a:t>
            </a:r>
            <a:r>
              <a:rPr lang="fr-FR" sz="1200" dirty="0" err="1" smtClean="0">
                <a:solidFill>
                  <a:srgbClr val="002060"/>
                </a:solidFill>
                <a:latin typeface="Arial" charset="0"/>
                <a:ea typeface="Arial" charset="0"/>
                <a:cs typeface="Arial" charset="0"/>
              </a:rPr>
              <a:t>ONGs</a:t>
            </a:r>
            <a:r>
              <a:rPr lang="fr-FR" sz="1200" dirty="0" smtClean="0">
                <a:solidFill>
                  <a:srgbClr val="002060"/>
                </a:solidFill>
                <a:latin typeface="Arial" charset="0"/>
                <a:ea typeface="Arial" charset="0"/>
                <a:cs typeface="Arial" charset="0"/>
              </a:rPr>
              <a:t> et Familles)</a:t>
            </a:r>
            <a:endParaRPr lang="fr-FR" sz="1200" dirty="0">
              <a:solidFill>
                <a:srgbClr val="002060"/>
              </a:solidFill>
              <a:latin typeface="Arial" charset="0"/>
              <a:ea typeface="Arial" charset="0"/>
              <a:cs typeface="Arial" charset="0"/>
            </a:endParaRPr>
          </a:p>
        </p:txBody>
      </p:sp>
      <p:sp>
        <p:nvSpPr>
          <p:cNvPr id="23" name="Rectangle 22"/>
          <p:cNvSpPr/>
          <p:nvPr/>
        </p:nvSpPr>
        <p:spPr>
          <a:xfrm>
            <a:off x="2751785" y="4637200"/>
            <a:ext cx="1614487" cy="104610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marL="0" algn="ctr" defTabSz="914400" eaLnBrk="1" latinLnBrk="0" hangingPunct="1"/>
            <a:r>
              <a:rPr lang="fr-FR" sz="1200" dirty="0" smtClean="0">
                <a:solidFill>
                  <a:srgbClr val="002060"/>
                </a:solidFill>
                <a:latin typeface="Arial" charset="0"/>
                <a:ea typeface="Arial" charset="0"/>
                <a:cs typeface="Arial" charset="0"/>
              </a:rPr>
              <a:t>Pratiques administratives inclusives </a:t>
            </a:r>
          </a:p>
          <a:p>
            <a:pPr marL="0" algn="ctr" defTabSz="914400" eaLnBrk="1" latinLnBrk="0" hangingPunct="1"/>
            <a:r>
              <a:rPr lang="fr-FR" sz="1200" dirty="0" smtClean="0">
                <a:solidFill>
                  <a:srgbClr val="002060"/>
                </a:solidFill>
                <a:latin typeface="Arial" charset="0"/>
                <a:ea typeface="Arial" charset="0"/>
                <a:cs typeface="Arial" charset="0"/>
              </a:rPr>
              <a:t>(Cadres administratifs)</a:t>
            </a:r>
            <a:endParaRPr lang="fr-FR" sz="1200" dirty="0">
              <a:solidFill>
                <a:srgbClr val="002060"/>
              </a:solidFill>
              <a:latin typeface="Arial" charset="0"/>
              <a:ea typeface="Arial" charset="0"/>
              <a:cs typeface="Arial" charset="0"/>
            </a:endParaRPr>
          </a:p>
        </p:txBody>
      </p:sp>
      <p:sp>
        <p:nvSpPr>
          <p:cNvPr id="24" name="Rectangle 23"/>
          <p:cNvSpPr/>
          <p:nvPr/>
        </p:nvSpPr>
        <p:spPr>
          <a:xfrm>
            <a:off x="1025856" y="4637200"/>
            <a:ext cx="1614487" cy="104610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marL="0" algn="ctr" defTabSz="914400" eaLnBrk="1" latinLnBrk="0" hangingPunct="1"/>
            <a:r>
              <a:rPr lang="fr-FR" sz="1200" dirty="0" smtClean="0">
                <a:solidFill>
                  <a:srgbClr val="002060"/>
                </a:solidFill>
                <a:latin typeface="Arial" charset="0"/>
                <a:ea typeface="Arial" charset="0"/>
                <a:cs typeface="Arial" charset="0"/>
              </a:rPr>
              <a:t>Pratiques pédagogiques inclusives </a:t>
            </a:r>
          </a:p>
          <a:p>
            <a:pPr marL="0" algn="ctr" defTabSz="914400" eaLnBrk="1" latinLnBrk="0" hangingPunct="1"/>
            <a:r>
              <a:rPr lang="fr-FR" sz="1200" dirty="0" smtClean="0">
                <a:solidFill>
                  <a:srgbClr val="002060"/>
                </a:solidFill>
                <a:latin typeface="Arial" charset="0"/>
                <a:ea typeface="Arial" charset="0"/>
                <a:cs typeface="Arial" charset="0"/>
              </a:rPr>
              <a:t>(Cadres pédagogiques)</a:t>
            </a:r>
            <a:endParaRPr lang="fr-FR" sz="1200" dirty="0">
              <a:solidFill>
                <a:srgbClr val="002060"/>
              </a:solidFill>
              <a:latin typeface="Arial" charset="0"/>
              <a:ea typeface="Arial" charset="0"/>
              <a:cs typeface="Arial" charset="0"/>
            </a:endParaRPr>
          </a:p>
        </p:txBody>
      </p:sp>
      <p:sp>
        <p:nvSpPr>
          <p:cNvPr id="25" name="Rectangle 24"/>
          <p:cNvSpPr/>
          <p:nvPr/>
        </p:nvSpPr>
        <p:spPr>
          <a:xfrm>
            <a:off x="4477713" y="5770860"/>
            <a:ext cx="1614487" cy="801374"/>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marL="153988" indent="-84138" defTabSz="914400" eaLnBrk="1" latinLnBrk="0" hangingPunct="1">
              <a:buFont typeface="Arial" charset="0"/>
              <a:buChar char="•"/>
            </a:pPr>
            <a:r>
              <a:rPr lang="fr-FR" sz="1050" dirty="0" smtClean="0">
                <a:solidFill>
                  <a:srgbClr val="002060"/>
                </a:solidFill>
                <a:latin typeface="Arial" charset="0"/>
                <a:ea typeface="Arial" charset="0"/>
                <a:cs typeface="Arial" charset="0"/>
              </a:rPr>
              <a:t>Projet de </a:t>
            </a:r>
            <a:r>
              <a:rPr lang="fr-FR" sz="1050" smtClean="0">
                <a:solidFill>
                  <a:srgbClr val="002060"/>
                </a:solidFill>
                <a:latin typeface="Arial" charset="0"/>
                <a:ea typeface="Arial" charset="0"/>
                <a:cs typeface="Arial" charset="0"/>
              </a:rPr>
              <a:t>société inclusif</a:t>
            </a:r>
            <a:endParaRPr lang="fr-FR" sz="1050" dirty="0" smtClean="0">
              <a:solidFill>
                <a:srgbClr val="002060"/>
              </a:solidFill>
              <a:latin typeface="Arial" charset="0"/>
              <a:ea typeface="Arial" charset="0"/>
              <a:cs typeface="Arial" charset="0"/>
            </a:endParaRPr>
          </a:p>
          <a:p>
            <a:pPr marL="153988" indent="-84138" defTabSz="914400" eaLnBrk="1" latinLnBrk="0" hangingPunct="1">
              <a:buFont typeface="Arial" charset="0"/>
              <a:buChar char="•"/>
            </a:pPr>
            <a:r>
              <a:rPr lang="fr-FR" sz="1050" dirty="0" smtClean="0">
                <a:solidFill>
                  <a:srgbClr val="002060"/>
                </a:solidFill>
                <a:latin typeface="Arial" charset="0"/>
                <a:ea typeface="Arial" charset="0"/>
                <a:cs typeface="Arial" charset="0"/>
              </a:rPr>
              <a:t>Projet de famille inclusif </a:t>
            </a:r>
            <a:endParaRPr lang="fr-FR" sz="1050" dirty="0">
              <a:solidFill>
                <a:srgbClr val="002060"/>
              </a:solidFill>
              <a:latin typeface="Arial" charset="0"/>
              <a:ea typeface="Arial" charset="0"/>
              <a:cs typeface="Arial" charset="0"/>
            </a:endParaRPr>
          </a:p>
        </p:txBody>
      </p:sp>
      <p:sp>
        <p:nvSpPr>
          <p:cNvPr id="26" name="Rectangle 25"/>
          <p:cNvSpPr/>
          <p:nvPr/>
        </p:nvSpPr>
        <p:spPr>
          <a:xfrm>
            <a:off x="2751785" y="5770860"/>
            <a:ext cx="1614487" cy="801374"/>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marL="153988" indent="-84138" algn="l" defTabSz="914400" eaLnBrk="1" latinLnBrk="0" hangingPunct="1">
              <a:buFont typeface="Arial" charset="0"/>
              <a:buChar char="•"/>
            </a:pPr>
            <a:r>
              <a:rPr lang="fr-FR" sz="1050" dirty="0" smtClean="0">
                <a:solidFill>
                  <a:srgbClr val="002060"/>
                </a:solidFill>
                <a:latin typeface="Arial" charset="0"/>
                <a:ea typeface="Arial" charset="0"/>
                <a:cs typeface="Arial" charset="0"/>
              </a:rPr>
              <a:t>Projet </a:t>
            </a:r>
            <a:r>
              <a:rPr lang="fr-FR" sz="1050" smtClean="0">
                <a:solidFill>
                  <a:srgbClr val="002060"/>
                </a:solidFill>
                <a:latin typeface="Arial" charset="0"/>
                <a:ea typeface="Arial" charset="0"/>
                <a:cs typeface="Arial" charset="0"/>
              </a:rPr>
              <a:t>d’école inclusif</a:t>
            </a:r>
            <a:endParaRPr lang="ar-SA" sz="1050" dirty="0" smtClean="0">
              <a:solidFill>
                <a:srgbClr val="002060"/>
              </a:solidFill>
              <a:latin typeface="Arial" charset="0"/>
              <a:ea typeface="Arial" charset="0"/>
              <a:cs typeface="Arial" charset="0"/>
            </a:endParaRPr>
          </a:p>
        </p:txBody>
      </p:sp>
      <p:sp>
        <p:nvSpPr>
          <p:cNvPr id="27" name="Rectangle 26"/>
          <p:cNvSpPr/>
          <p:nvPr/>
        </p:nvSpPr>
        <p:spPr>
          <a:xfrm>
            <a:off x="1025856" y="5770860"/>
            <a:ext cx="1614487" cy="801374"/>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marL="153988" indent="-84138" defTabSz="914400" eaLnBrk="1" latinLnBrk="0" hangingPunct="1">
              <a:buFont typeface="Arial" charset="0"/>
              <a:buChar char="•"/>
            </a:pPr>
            <a:r>
              <a:rPr lang="fr-FR" sz="1050" dirty="0" smtClean="0">
                <a:solidFill>
                  <a:srgbClr val="002060"/>
                </a:solidFill>
                <a:latin typeface="Arial" charset="0"/>
                <a:ea typeface="Arial" charset="0"/>
                <a:cs typeface="Arial" charset="0"/>
              </a:rPr>
              <a:t>Projet de classe inclusif</a:t>
            </a:r>
          </a:p>
          <a:p>
            <a:pPr marL="153988" indent="-84138" defTabSz="914400" eaLnBrk="1" latinLnBrk="0" hangingPunct="1">
              <a:buFont typeface="Arial" charset="0"/>
              <a:buChar char="•"/>
            </a:pPr>
            <a:r>
              <a:rPr lang="fr-FR" sz="1050" dirty="0" smtClean="0">
                <a:solidFill>
                  <a:srgbClr val="002060"/>
                </a:solidFill>
                <a:latin typeface="Arial" charset="0"/>
                <a:ea typeface="Arial" charset="0"/>
                <a:cs typeface="Arial" charset="0"/>
              </a:rPr>
              <a:t>Projet individuel inclusif</a:t>
            </a:r>
            <a:endParaRPr lang="fr-FR" sz="1050" dirty="0">
              <a:solidFill>
                <a:srgbClr val="002060"/>
              </a:solidFill>
              <a:latin typeface="Arial" charset="0"/>
              <a:ea typeface="Arial" charset="0"/>
              <a:cs typeface="Arial" charset="0"/>
            </a:endParaRPr>
          </a:p>
        </p:txBody>
      </p:sp>
      <p:cxnSp>
        <p:nvCxnSpPr>
          <p:cNvPr id="29" name="Connecteur droit 28"/>
          <p:cNvCxnSpPr/>
          <p:nvPr/>
        </p:nvCxnSpPr>
        <p:spPr>
          <a:xfrm flipH="1">
            <a:off x="3391852" y="1305084"/>
            <a:ext cx="308611"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Connecteur droit 34"/>
          <p:cNvCxnSpPr/>
          <p:nvPr/>
        </p:nvCxnSpPr>
        <p:spPr>
          <a:xfrm flipH="1">
            <a:off x="8279618" y="1318891"/>
            <a:ext cx="308611"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Connecteur droit avec flèche 36"/>
          <p:cNvCxnSpPr>
            <a:stCxn id="7" idx="1"/>
          </p:cNvCxnSpPr>
          <p:nvPr/>
        </p:nvCxnSpPr>
        <p:spPr>
          <a:xfrm>
            <a:off x="3391852" y="1305085"/>
            <a:ext cx="0" cy="2308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Connecteur droit avec flèche 37"/>
          <p:cNvCxnSpPr/>
          <p:nvPr/>
        </p:nvCxnSpPr>
        <p:spPr>
          <a:xfrm flipH="1">
            <a:off x="8601565" y="1315139"/>
            <a:ext cx="952" cy="2427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0" name="Connecteur droit avec flèche 39"/>
          <p:cNvCxnSpPr/>
          <p:nvPr/>
        </p:nvCxnSpPr>
        <p:spPr>
          <a:xfrm flipH="1">
            <a:off x="3390900" y="1923821"/>
            <a:ext cx="952" cy="2427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Connecteur droit avec flèche 40"/>
          <p:cNvCxnSpPr/>
          <p:nvPr/>
        </p:nvCxnSpPr>
        <p:spPr>
          <a:xfrm flipH="1">
            <a:off x="8601565" y="1945169"/>
            <a:ext cx="952" cy="2427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Connecteur droit avec flèche 41"/>
          <p:cNvCxnSpPr/>
          <p:nvPr/>
        </p:nvCxnSpPr>
        <p:spPr>
          <a:xfrm flipH="1">
            <a:off x="8587277" y="2845000"/>
            <a:ext cx="952" cy="2427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3" name="Connecteur droit avec flèche 42"/>
          <p:cNvCxnSpPr/>
          <p:nvPr/>
        </p:nvCxnSpPr>
        <p:spPr>
          <a:xfrm flipH="1">
            <a:off x="3388044" y="4411212"/>
            <a:ext cx="952" cy="2427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4" name="Connecteur droit avec flèche 43"/>
          <p:cNvCxnSpPr/>
          <p:nvPr/>
        </p:nvCxnSpPr>
        <p:spPr>
          <a:xfrm flipH="1">
            <a:off x="3388996" y="3761697"/>
            <a:ext cx="952" cy="2427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5" name="Connecteur droit avec flèche 44"/>
          <p:cNvCxnSpPr/>
          <p:nvPr/>
        </p:nvCxnSpPr>
        <p:spPr>
          <a:xfrm flipH="1">
            <a:off x="3389948" y="2846878"/>
            <a:ext cx="952" cy="2427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6" name="Connecteur droit avec flèche 45"/>
          <p:cNvCxnSpPr/>
          <p:nvPr/>
        </p:nvCxnSpPr>
        <p:spPr>
          <a:xfrm flipH="1">
            <a:off x="8586325" y="3769380"/>
            <a:ext cx="952" cy="2427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9" name="Connecteur droit avec flèche 48"/>
          <p:cNvCxnSpPr/>
          <p:nvPr/>
        </p:nvCxnSpPr>
        <p:spPr>
          <a:xfrm flipH="1">
            <a:off x="8585373" y="4392854"/>
            <a:ext cx="952" cy="2427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1" name="Connecteur droit avec flèche 50"/>
          <p:cNvCxnSpPr>
            <a:stCxn id="21" idx="1"/>
            <a:endCxn id="24" idx="0"/>
          </p:cNvCxnSpPr>
          <p:nvPr/>
        </p:nvCxnSpPr>
        <p:spPr>
          <a:xfrm flipH="1">
            <a:off x="1833100" y="4198951"/>
            <a:ext cx="454342" cy="4382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3" name="Connecteur droit avec flèche 52"/>
          <p:cNvCxnSpPr>
            <a:stCxn id="11" idx="3"/>
            <a:endCxn id="12" idx="0"/>
          </p:cNvCxnSpPr>
          <p:nvPr/>
        </p:nvCxnSpPr>
        <p:spPr>
          <a:xfrm>
            <a:off x="10044123" y="4198951"/>
            <a:ext cx="454341" cy="4382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4" name="Connecteur droit avec flèche 53"/>
          <p:cNvCxnSpPr/>
          <p:nvPr/>
        </p:nvCxnSpPr>
        <p:spPr>
          <a:xfrm flipH="1">
            <a:off x="7026136" y="4192087"/>
            <a:ext cx="454342" cy="4382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5" name="Connecteur droit avec flèche 54"/>
          <p:cNvCxnSpPr/>
          <p:nvPr/>
        </p:nvCxnSpPr>
        <p:spPr>
          <a:xfrm>
            <a:off x="4850635" y="4173729"/>
            <a:ext cx="454341" cy="4382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91983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91D013D3-7452-4699-A50F-423F40285C51}" type="slidenum">
              <a:rPr lang="fr-FR" smtClean="0"/>
              <a:t>8</a:t>
            </a:fld>
            <a:endParaRPr lang="fr-FR"/>
          </a:p>
        </p:txBody>
      </p:sp>
      <p:sp>
        <p:nvSpPr>
          <p:cNvPr id="5" name="Titre 1"/>
          <p:cNvSpPr>
            <a:spLocks noGrp="1"/>
          </p:cNvSpPr>
          <p:nvPr>
            <p:ph type="title"/>
          </p:nvPr>
        </p:nvSpPr>
        <p:spPr>
          <a:xfrm>
            <a:off x="1705923" y="-3055"/>
            <a:ext cx="9081140" cy="1002432"/>
          </a:xfrm>
        </p:spPr>
        <p:txBody>
          <a:bodyPr>
            <a:noAutofit/>
          </a:bodyPr>
          <a:lstStyle/>
          <a:p>
            <a:pPr algn="ctr" rtl="1"/>
            <a:r>
              <a:rPr lang="ar-SA" sz="3200" b="1" dirty="0" smtClean="0">
                <a:solidFill>
                  <a:srgbClr val="002060"/>
                </a:solidFill>
                <a:latin typeface="Arial" panose="020B0604020202020204" pitchFamily="34" charset="0"/>
                <a:cs typeface="Arial" panose="020B0604020202020204" pitchFamily="34" charset="0"/>
              </a:rPr>
              <a:t>منطلقات تصور وإعداد العدة </a:t>
            </a:r>
            <a:r>
              <a:rPr lang="fr-FR" sz="3200" b="1" dirty="0" smtClean="0">
                <a:solidFill>
                  <a:srgbClr val="002060"/>
                </a:solidFill>
                <a:latin typeface="Arial" panose="020B0604020202020204" pitchFamily="34" charset="0"/>
                <a:cs typeface="Arial" panose="020B0604020202020204" pitchFamily="34" charset="0"/>
              </a:rPr>
              <a:t/>
            </a:r>
            <a:br>
              <a:rPr lang="fr-FR" sz="3200" b="1" dirty="0" smtClean="0">
                <a:solidFill>
                  <a:srgbClr val="002060"/>
                </a:solidFill>
                <a:latin typeface="Arial" panose="020B0604020202020204" pitchFamily="34" charset="0"/>
                <a:cs typeface="Arial" panose="020B0604020202020204" pitchFamily="34" charset="0"/>
              </a:rPr>
            </a:br>
            <a:r>
              <a:rPr lang="fr-FR" sz="2400" b="1" dirty="0" smtClean="0">
                <a:solidFill>
                  <a:srgbClr val="002060"/>
                </a:solidFill>
                <a:latin typeface="Arial" panose="020B0604020202020204" pitchFamily="34" charset="0"/>
                <a:cs typeface="Arial" panose="020B0604020202020204" pitchFamily="34" charset="0"/>
              </a:rPr>
              <a:t>Bases de la conception et de l’élaboration du dispositif</a:t>
            </a:r>
            <a:endParaRPr lang="fr-FR" sz="2400" b="1" dirty="0">
              <a:solidFill>
                <a:srgbClr val="002060"/>
              </a:solidFill>
              <a:latin typeface="Arial" panose="020B0604020202020204" pitchFamily="34" charset="0"/>
              <a:cs typeface="Arial" panose="020B0604020202020204" pitchFamily="34" charset="0"/>
            </a:endParaRPr>
          </a:p>
        </p:txBody>
      </p:sp>
      <p:cxnSp>
        <p:nvCxnSpPr>
          <p:cNvPr id="6" name="Connecteur droit 5"/>
          <p:cNvCxnSpPr/>
          <p:nvPr/>
        </p:nvCxnSpPr>
        <p:spPr>
          <a:xfrm>
            <a:off x="1571923" y="970801"/>
            <a:ext cx="9548037" cy="0"/>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14" name="Diagramme 13"/>
          <p:cNvGraphicFramePr/>
          <p:nvPr>
            <p:extLst>
              <p:ext uri="{D42A27DB-BD31-4B8C-83A1-F6EECF244321}">
                <p14:modId xmlns:p14="http://schemas.microsoft.com/office/powerpoint/2010/main" val="502870945"/>
              </p:ext>
            </p:extLst>
          </p:nvPr>
        </p:nvGraphicFramePr>
        <p:xfrm>
          <a:off x="2706964" y="1445432"/>
          <a:ext cx="7265712" cy="24979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6" name="Diagramme 15"/>
          <p:cNvGraphicFramePr/>
          <p:nvPr>
            <p:extLst>
              <p:ext uri="{D42A27DB-BD31-4B8C-83A1-F6EECF244321}">
                <p14:modId xmlns:p14="http://schemas.microsoft.com/office/powerpoint/2010/main" val="1972274679"/>
              </p:ext>
            </p:extLst>
          </p:nvPr>
        </p:nvGraphicFramePr>
        <p:xfrm>
          <a:off x="2706964" y="4126719"/>
          <a:ext cx="7265712" cy="249792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1334163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91D013D3-7452-4699-A50F-423F40285C51}" type="slidenum">
              <a:rPr lang="fr-FR" smtClean="0"/>
              <a:t>9</a:t>
            </a:fld>
            <a:endParaRPr lang="fr-FR"/>
          </a:p>
        </p:txBody>
      </p:sp>
      <p:sp>
        <p:nvSpPr>
          <p:cNvPr id="5" name="Titre 1"/>
          <p:cNvSpPr>
            <a:spLocks noGrp="1"/>
          </p:cNvSpPr>
          <p:nvPr>
            <p:ph type="title"/>
          </p:nvPr>
        </p:nvSpPr>
        <p:spPr>
          <a:xfrm>
            <a:off x="1705923" y="11233"/>
            <a:ext cx="9081140" cy="1002432"/>
          </a:xfrm>
        </p:spPr>
        <p:txBody>
          <a:bodyPr>
            <a:noAutofit/>
          </a:bodyPr>
          <a:lstStyle/>
          <a:p>
            <a:pPr algn="ctr" rtl="1"/>
            <a:r>
              <a:rPr lang="ar-SA" sz="3200" b="1" dirty="0" smtClean="0">
                <a:solidFill>
                  <a:srgbClr val="002060"/>
                </a:solidFill>
                <a:latin typeface="Arial" panose="020B0604020202020204" pitchFamily="34" charset="0"/>
                <a:cs typeface="Arial" panose="020B0604020202020204" pitchFamily="34" charset="0"/>
              </a:rPr>
              <a:t>منطلقات تصور وإعداد العدة </a:t>
            </a:r>
            <a:r>
              <a:rPr lang="fr-FR" sz="3200" b="1" dirty="0" smtClean="0">
                <a:solidFill>
                  <a:srgbClr val="002060"/>
                </a:solidFill>
                <a:latin typeface="Arial" panose="020B0604020202020204" pitchFamily="34" charset="0"/>
                <a:cs typeface="Arial" panose="020B0604020202020204" pitchFamily="34" charset="0"/>
              </a:rPr>
              <a:t/>
            </a:r>
            <a:br>
              <a:rPr lang="fr-FR" sz="3200" b="1" dirty="0" smtClean="0">
                <a:solidFill>
                  <a:srgbClr val="002060"/>
                </a:solidFill>
                <a:latin typeface="Arial" panose="020B0604020202020204" pitchFamily="34" charset="0"/>
                <a:cs typeface="Arial" panose="020B0604020202020204" pitchFamily="34" charset="0"/>
              </a:rPr>
            </a:br>
            <a:r>
              <a:rPr lang="fr-FR" sz="2400" b="1" dirty="0" smtClean="0">
                <a:solidFill>
                  <a:srgbClr val="002060"/>
                </a:solidFill>
                <a:latin typeface="Arial" panose="020B0604020202020204" pitchFamily="34" charset="0"/>
                <a:cs typeface="Arial" panose="020B0604020202020204" pitchFamily="34" charset="0"/>
              </a:rPr>
              <a:t>Bases de la conception et de l’élaboration du dispositif</a:t>
            </a:r>
            <a:endParaRPr lang="fr-FR" sz="2400" b="1" dirty="0">
              <a:solidFill>
                <a:srgbClr val="002060"/>
              </a:solidFill>
              <a:latin typeface="Arial" panose="020B0604020202020204" pitchFamily="34" charset="0"/>
              <a:cs typeface="Arial" panose="020B0604020202020204" pitchFamily="34" charset="0"/>
            </a:endParaRPr>
          </a:p>
        </p:txBody>
      </p:sp>
      <p:cxnSp>
        <p:nvCxnSpPr>
          <p:cNvPr id="6" name="Connecteur droit 5"/>
          <p:cNvCxnSpPr/>
          <p:nvPr/>
        </p:nvCxnSpPr>
        <p:spPr>
          <a:xfrm>
            <a:off x="1571923" y="985089"/>
            <a:ext cx="9548037" cy="0"/>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10" name="Diagramme 9"/>
          <p:cNvGraphicFramePr/>
          <p:nvPr>
            <p:extLst>
              <p:ext uri="{D42A27DB-BD31-4B8C-83A1-F6EECF244321}">
                <p14:modId xmlns:p14="http://schemas.microsoft.com/office/powerpoint/2010/main" val="1668280064"/>
              </p:ext>
            </p:extLst>
          </p:nvPr>
        </p:nvGraphicFramePr>
        <p:xfrm>
          <a:off x="2505916" y="1310073"/>
          <a:ext cx="7680049" cy="24407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1" name="Diagramme 10"/>
          <p:cNvGraphicFramePr/>
          <p:nvPr>
            <p:extLst>
              <p:ext uri="{D42A27DB-BD31-4B8C-83A1-F6EECF244321}">
                <p14:modId xmlns:p14="http://schemas.microsoft.com/office/powerpoint/2010/main" val="1352020720"/>
              </p:ext>
            </p:extLst>
          </p:nvPr>
        </p:nvGraphicFramePr>
        <p:xfrm>
          <a:off x="2505916" y="4034223"/>
          <a:ext cx="7680049" cy="244077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254299066"/>
      </p:ext>
    </p:extLst>
  </p:cSld>
  <p:clrMapOvr>
    <a:masterClrMapping/>
  </p:clrMapOvr>
  <p:timing>
    <p:tnLst>
      <p:par>
        <p:cTn id="1" dur="indefinite" restart="never" nodeType="tmRoot"/>
      </p:par>
    </p:tnLst>
  </p:timing>
</p:sld>
</file>

<file path=ppt/theme/theme1.xml><?xml version="1.0" encoding="utf-8"?>
<a:theme xmlns:a="http://schemas.openxmlformats.org/drawingml/2006/main" name="Brin">
  <a:themeElements>
    <a:clrScheme name="Brin">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Brin">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rin">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3688</TotalTime>
  <Words>1174</Words>
  <Application>Microsoft Office PowerPoint</Application>
  <PresentationFormat>Grand écran</PresentationFormat>
  <Paragraphs>203</Paragraphs>
  <Slides>12</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12</vt:i4>
      </vt:variant>
    </vt:vector>
  </HeadingPairs>
  <TitlesOfParts>
    <vt:vector size="17" baseType="lpstr">
      <vt:lpstr>Arial</vt:lpstr>
      <vt:lpstr>Calibri</vt:lpstr>
      <vt:lpstr>Century Gothic</vt:lpstr>
      <vt:lpstr>Wingdings 3</vt:lpstr>
      <vt:lpstr>Brin</vt:lpstr>
      <vt:lpstr>عدة تنزيل الإطار المنهاجي للتربية الدامجة لفائدة الأطفال في وضعية إعاقة (تجربة قطاع التربية الوطنية بتعاون مع اليونيسف)  Dispositif de mise en œuvre du cadre curriculaire  de l’éducation inclusive au profit des enfants en situation de handicap (Expérience du MEN en coopération avec l’UNICEF) </vt:lpstr>
      <vt:lpstr>إطار المشروع – Cadre du projet</vt:lpstr>
      <vt:lpstr>لماذا هذا المشروع؟ – Pourquoi ce projet?</vt:lpstr>
      <vt:lpstr>حجم المشروع – Consistance du projet</vt:lpstr>
      <vt:lpstr>حجم المشروع – Consistance du projet</vt:lpstr>
      <vt:lpstr>حجم المشروع – Consistance du projet</vt:lpstr>
      <vt:lpstr>حجم المشروع – Consistance du projet</vt:lpstr>
      <vt:lpstr>منطلقات تصور وإعداد العدة  Bases de la conception et de l’élaboration du dispositif</vt:lpstr>
      <vt:lpstr>منطلقات تصور وإعداد العدة  Bases de la conception et de l’élaboration du dispositif</vt:lpstr>
      <vt:lpstr>النتائج المحققة – Résultats atteints</vt:lpstr>
      <vt:lpstr>فريق المشروع – Equipe du projet </vt:lpstr>
      <vt:lpstr>شكرا على تتبعكم  Merci de votre suivi</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admin</dc:creator>
  <cp:lastModifiedBy>Rkia CHAFAQI</cp:lastModifiedBy>
  <cp:revision>667</cp:revision>
  <dcterms:created xsi:type="dcterms:W3CDTF">2017-06-26T13:43:53Z</dcterms:created>
  <dcterms:modified xsi:type="dcterms:W3CDTF">2018-12-24T09:11:54Z</dcterms:modified>
</cp:coreProperties>
</file>